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91425" lIns="91425" spcFirstLastPara="1" rIns="91425" wrap="square" tIns="91425">
            <a:noAutofit/>
          </a:bodyPr>
          <a:lstStyle>
            <a:lvl1pPr indent="-88900" lvl="0" marL="0" marR="0" rtl="0" algn="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SzPts val="1400"/>
              <a:buChar char="●"/>
              <a:defRPr/>
            </a:lvl1pPr>
            <a:lvl2pPr indent="-317500" lvl="1" marL="914400" marR="0" rtl="0" algn="l">
              <a:spcBef>
                <a:spcPts val="0"/>
              </a:spcBef>
              <a:spcAft>
                <a:spcPts val="0"/>
              </a:spcAft>
              <a:buSzPts val="1400"/>
              <a:buChar char="○"/>
              <a:defRPr/>
            </a:lvl2pPr>
            <a:lvl3pPr indent="-317500" lvl="2" marL="1371600" marR="0" rtl="0" algn="l">
              <a:spcBef>
                <a:spcPts val="0"/>
              </a:spcBef>
              <a:spcAft>
                <a:spcPts val="0"/>
              </a:spcAft>
              <a:buSzPts val="1400"/>
              <a:buChar char="■"/>
              <a:defRPr/>
            </a:lvl3pPr>
            <a:lvl4pPr indent="-317500" lvl="3" marL="1828800" marR="0" rtl="0" algn="l">
              <a:spcBef>
                <a:spcPts val="0"/>
              </a:spcBef>
              <a:spcAft>
                <a:spcPts val="0"/>
              </a:spcAft>
              <a:buSzPts val="1400"/>
              <a:buChar char="●"/>
              <a:defRPr/>
            </a:lvl4pPr>
            <a:lvl5pPr indent="-317500" lvl="4" marL="2286000" marR="0" rtl="0" algn="l">
              <a:spcBef>
                <a:spcPts val="0"/>
              </a:spcBef>
              <a:spcAft>
                <a:spcPts val="0"/>
              </a:spcAft>
              <a:buSzPts val="1400"/>
              <a:buChar char="○"/>
              <a:defRPr/>
            </a:lvl5pPr>
            <a:lvl6pPr indent="-317500" lvl="5" marL="2743200" marR="0" rtl="0" algn="l">
              <a:spcBef>
                <a:spcPts val="0"/>
              </a:spcBef>
              <a:spcAft>
                <a:spcPts val="0"/>
              </a:spcAft>
              <a:buSzPts val="1400"/>
              <a:buChar char="■"/>
              <a:defRPr/>
            </a:lvl6pPr>
            <a:lvl7pPr indent="-317500" lvl="6" marL="3200400" marR="0" rtl="0" algn="l">
              <a:spcBef>
                <a:spcPts val="0"/>
              </a:spcBef>
              <a:spcAft>
                <a:spcPts val="0"/>
              </a:spcAft>
              <a:buSzPts val="1400"/>
              <a:buChar char="●"/>
              <a:defRPr/>
            </a:lvl7pPr>
            <a:lvl8pPr indent="-317500" lvl="7" marL="3657600" marR="0" rtl="0" algn="l">
              <a:spcBef>
                <a:spcPts val="0"/>
              </a:spcBef>
              <a:spcAft>
                <a:spcPts val="0"/>
              </a:spcAft>
              <a:buSzPts val="1400"/>
              <a:buChar char="○"/>
              <a:defRPr/>
            </a:lvl8pPr>
            <a:lvl9pPr indent="-317500" lvl="8" marL="4114800" marR="0" rtl="0" algn="l">
              <a:spcBef>
                <a:spcPts val="0"/>
              </a:spcBef>
              <a:spcAft>
                <a:spcPts val="0"/>
              </a:spcAft>
              <a:buSzPts val="1400"/>
              <a:buChar char="■"/>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Google Shape;161;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2" name="Google Shape;162;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Hearing</a:t>
            </a:r>
            <a:endParaRPr b="0" i="0" sz="1200" u="none" cap="none" strike="noStrike">
              <a:solidFill>
                <a:schemeClr val="dk1"/>
              </a:solidFill>
              <a:latin typeface="Calibri"/>
              <a:ea typeface="Calibri"/>
              <a:cs typeface="Calibri"/>
              <a:sym typeface="Calibri"/>
            </a:endParaRPr>
          </a:p>
        </p:txBody>
      </p:sp>
      <p:sp>
        <p:nvSpPr>
          <p:cNvPr id="163" name="Google Shape;163;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9" name="Shape 169"/>
        <p:cNvGrpSpPr/>
        <p:nvPr/>
      </p:nvGrpSpPr>
      <p:grpSpPr>
        <a:xfrm>
          <a:off x="0" y="0"/>
          <a:ext cx="0" cy="0"/>
          <a:chOff x="0" y="0"/>
          <a:chExt cx="0" cy="0"/>
        </a:xfrm>
      </p:grpSpPr>
      <p:sp>
        <p:nvSpPr>
          <p:cNvPr id="170" name="Google Shape;170;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1" name="Google Shape;171;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Taste</a:t>
            </a:r>
            <a:endParaRPr b="0" i="0" sz="1200" u="none" cap="none" strike="noStrike">
              <a:solidFill>
                <a:schemeClr val="dk1"/>
              </a:solidFill>
              <a:latin typeface="Calibri"/>
              <a:ea typeface="Calibri"/>
              <a:cs typeface="Calibri"/>
              <a:sym typeface="Calibri"/>
            </a:endParaRPr>
          </a:p>
        </p:txBody>
      </p:sp>
      <p:sp>
        <p:nvSpPr>
          <p:cNvPr id="172" name="Google Shape;172;p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Google Shape;12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Google Shape;152;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3" name="Google Shape;153;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Vision</a:t>
            </a:r>
            <a:endParaRPr b="0" i="0" sz="1200" u="none" cap="none" strike="noStrike">
              <a:solidFill>
                <a:schemeClr val="dk1"/>
              </a:solidFill>
              <a:latin typeface="Calibri"/>
              <a:ea typeface="Calibri"/>
              <a:cs typeface="Calibri"/>
              <a:sym typeface="Calibri"/>
            </a:endParaRPr>
          </a:p>
        </p:txBody>
      </p:sp>
      <p:sp>
        <p:nvSpPr>
          <p:cNvPr id="154" name="Google Shape;154;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6"/>
            <a:ext cx="7772400" cy="14700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a:lvl1pPr>
            <a:lvl2pPr indent="-88900" lvl="1" marL="0" marR="0" rtl="0" algn="l">
              <a:spcBef>
                <a:spcPts val="0"/>
              </a:spcBef>
              <a:spcAft>
                <a:spcPts val="0"/>
              </a:spcAft>
              <a:buSzPts val="1400"/>
              <a:buChar char="○"/>
              <a:defRPr/>
            </a:lvl2pPr>
            <a:lvl3pPr indent="-88900" lvl="2" marL="0" marR="0" rtl="0" algn="l">
              <a:spcBef>
                <a:spcPts val="0"/>
              </a:spcBef>
              <a:spcAft>
                <a:spcPts val="0"/>
              </a:spcAft>
              <a:buSzPts val="1400"/>
              <a:buChar char="■"/>
              <a:defRPr/>
            </a:lvl3pPr>
            <a:lvl4pPr indent="-88900" lvl="3" marL="0" marR="0" rtl="0" algn="l">
              <a:spcBef>
                <a:spcPts val="0"/>
              </a:spcBef>
              <a:spcAft>
                <a:spcPts val="0"/>
              </a:spcAft>
              <a:buSzPts val="1400"/>
              <a:buChar char="●"/>
              <a:defRPr/>
            </a:lvl4pPr>
            <a:lvl5pPr indent="-88900" lvl="4" marL="0" marR="0" rtl="0" algn="l">
              <a:spcBef>
                <a:spcPts val="0"/>
              </a:spcBef>
              <a:spcAft>
                <a:spcPts val="0"/>
              </a:spcAft>
              <a:buSzPts val="1400"/>
              <a:buChar char="○"/>
              <a:defRPr/>
            </a:lvl5pPr>
            <a:lvl6pPr indent="-88900" lvl="5" marL="0" marR="0" rtl="0" algn="l">
              <a:spcBef>
                <a:spcPts val="0"/>
              </a:spcBef>
              <a:spcAft>
                <a:spcPts val="0"/>
              </a:spcAft>
              <a:buSzPts val="1400"/>
              <a:buChar char="■"/>
              <a:defRPr/>
            </a:lvl6pPr>
            <a:lvl7pPr indent="-88900" lvl="6" marL="0" marR="0" rtl="0" algn="l">
              <a:spcBef>
                <a:spcPts val="0"/>
              </a:spcBef>
              <a:spcAft>
                <a:spcPts val="0"/>
              </a:spcAft>
              <a:buSzPts val="1400"/>
              <a:buChar char="●"/>
              <a:defRPr/>
            </a:lvl7pPr>
            <a:lvl8pPr indent="-88900" lvl="7" marL="0" marR="0" rtl="0" algn="l">
              <a:spcBef>
                <a:spcPts val="0"/>
              </a:spcBef>
              <a:spcAft>
                <a:spcPts val="0"/>
              </a:spcAft>
              <a:buSzPts val="1400"/>
              <a:buChar char="○"/>
              <a:defRPr/>
            </a:lvl8pPr>
            <a:lvl9pPr indent="-88900" lvl="8" marL="0" marR="0" rtl="0" algn="l">
              <a:spcBef>
                <a:spcPts val="0"/>
              </a:spcBef>
              <a:spcAft>
                <a:spcPts val="0"/>
              </a:spcAft>
              <a:buSzPts val="1400"/>
              <a:buChar char="■"/>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91425" lIns="91425" spcFirstLastPara="1" rIns="91425" wrap="square" tIns="91425">
            <a:noAutofit/>
          </a:bodyPr>
          <a:lstStyle>
            <a:lvl1pPr indent="0" lvl="0" marL="0" marR="0" rtl="0" algn="ctr">
              <a:spcBef>
                <a:spcPts val="640"/>
              </a:spcBef>
              <a:spcAft>
                <a:spcPts val="0"/>
              </a:spcAft>
              <a:buClr>
                <a:srgbClr val="888888"/>
              </a:buClr>
              <a:buSzPts val="1400"/>
              <a:buFont typeface="Arial"/>
              <a:buNone/>
              <a:defRPr/>
            </a:lvl1pPr>
            <a:lvl2pPr indent="0" lvl="1" marL="457200" marR="0" rtl="0" algn="ctr">
              <a:spcBef>
                <a:spcPts val="560"/>
              </a:spcBef>
              <a:spcAft>
                <a:spcPts val="0"/>
              </a:spcAft>
              <a:buClr>
                <a:srgbClr val="888888"/>
              </a:buClr>
              <a:buSzPts val="1400"/>
              <a:buFont typeface="Arial"/>
              <a:buNone/>
              <a:defRPr/>
            </a:lvl2pPr>
            <a:lvl3pPr indent="0" lvl="2" marL="914400" marR="0" rtl="0" algn="ctr">
              <a:spcBef>
                <a:spcPts val="480"/>
              </a:spcBef>
              <a:spcAft>
                <a:spcPts val="0"/>
              </a:spcAft>
              <a:buClr>
                <a:srgbClr val="888888"/>
              </a:buClr>
              <a:buSzPts val="1400"/>
              <a:buFont typeface="Arial"/>
              <a:buNone/>
              <a:defRPr/>
            </a:lvl3pPr>
            <a:lvl4pPr indent="0" lvl="3" marL="1371600" marR="0" rtl="0" algn="ctr">
              <a:spcBef>
                <a:spcPts val="400"/>
              </a:spcBef>
              <a:spcAft>
                <a:spcPts val="0"/>
              </a:spcAft>
              <a:buClr>
                <a:srgbClr val="888888"/>
              </a:buClr>
              <a:buSzPts val="1400"/>
              <a:buFont typeface="Arial"/>
              <a:buNone/>
              <a:defRPr/>
            </a:lvl4pPr>
            <a:lvl5pPr indent="0" lvl="4" marL="1828800" marR="0" rtl="0" algn="ctr">
              <a:spcBef>
                <a:spcPts val="400"/>
              </a:spcBef>
              <a:spcAft>
                <a:spcPts val="0"/>
              </a:spcAft>
              <a:buClr>
                <a:srgbClr val="888888"/>
              </a:buClr>
              <a:buSzPts val="1400"/>
              <a:buFont typeface="Arial"/>
              <a:buNone/>
              <a:defRPr/>
            </a:lvl5pPr>
            <a:lvl6pPr indent="0" lvl="5" marL="2286000" marR="0" rtl="0" algn="ctr">
              <a:spcBef>
                <a:spcPts val="400"/>
              </a:spcBef>
              <a:spcAft>
                <a:spcPts val="0"/>
              </a:spcAft>
              <a:buClr>
                <a:srgbClr val="888888"/>
              </a:buClr>
              <a:buSzPts val="1400"/>
              <a:buFont typeface="Arial"/>
              <a:buNone/>
              <a:defRPr/>
            </a:lvl6pPr>
            <a:lvl7pPr indent="0" lvl="6" marL="2743200" marR="0" rtl="0" algn="ctr">
              <a:spcBef>
                <a:spcPts val="400"/>
              </a:spcBef>
              <a:spcAft>
                <a:spcPts val="0"/>
              </a:spcAft>
              <a:buClr>
                <a:srgbClr val="888888"/>
              </a:buClr>
              <a:buSzPts val="1400"/>
              <a:buFont typeface="Arial"/>
              <a:buNone/>
              <a:defRPr/>
            </a:lvl7pPr>
            <a:lvl8pPr indent="0" lvl="7" marL="3200400" marR="0" rtl="0" algn="ctr">
              <a:spcBef>
                <a:spcPts val="400"/>
              </a:spcBef>
              <a:spcAft>
                <a:spcPts val="0"/>
              </a:spcAft>
              <a:buClr>
                <a:srgbClr val="888888"/>
              </a:buClr>
              <a:buSzPts val="1400"/>
              <a:buFont typeface="Arial"/>
              <a:buNone/>
              <a:defRPr/>
            </a:lvl8pPr>
            <a:lvl9pPr indent="0" lvl="8" marL="3657600" marR="0" rtl="0" algn="ctr">
              <a:spcBef>
                <a:spcPts val="400"/>
              </a:spcBef>
              <a:spcAft>
                <a:spcPts val="0"/>
              </a:spcAft>
              <a:buClr>
                <a:srgbClr val="888888"/>
              </a:buClr>
              <a:buSzPts val="1400"/>
              <a:buFont typeface="Arial"/>
              <a:buNone/>
              <a:defRPr/>
            </a:lvl9pPr>
          </a:lstStyle>
          <a:p/>
        </p:txBody>
      </p:sp>
      <p:sp>
        <p:nvSpPr>
          <p:cNvPr id="18" name="Google Shape;18;p2"/>
          <p:cNvSpPr txBox="1"/>
          <p:nvPr>
            <p:ph idx="10" type="dt"/>
          </p:nvPr>
        </p:nvSpPr>
        <p:spPr>
          <a:xfrm>
            <a:off x="457200" y="6356351"/>
            <a:ext cx="2133600" cy="365125"/>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19" name="Google Shape;19;p2"/>
          <p:cNvSpPr txBox="1"/>
          <p:nvPr>
            <p:ph idx="11" type="ftr"/>
          </p:nvPr>
        </p:nvSpPr>
        <p:spPr>
          <a:xfrm>
            <a:off x="3124200" y="6356351"/>
            <a:ext cx="2895600" cy="365125"/>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20" name="Google Shape;20;p2"/>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lvl="0" rtl="0" algn="ctr">
              <a:spcBef>
                <a:spcPts val="0"/>
              </a:spcBef>
              <a:spcAft>
                <a:spcPts val="0"/>
              </a:spcAft>
              <a:buClr>
                <a:schemeClr val="dk1"/>
              </a:buClr>
              <a:buSzPts val="1400"/>
              <a:buFont typeface="Calibri"/>
              <a:buNone/>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74" name="Google Shape;74;p11"/>
          <p:cNvSpPr txBox="1"/>
          <p:nvPr>
            <p:ph idx="1" type="body"/>
          </p:nvPr>
        </p:nvSpPr>
        <p:spPr>
          <a:xfrm rot="5400000">
            <a:off x="2309018" y="-251618"/>
            <a:ext cx="4525963" cy="8229600"/>
          </a:xfrm>
          <a:prstGeom prst="rect">
            <a:avLst/>
          </a:prstGeom>
          <a:noFill/>
          <a:ln>
            <a:noFill/>
          </a:ln>
        </p:spPr>
        <p:txBody>
          <a:bodyPr anchorCtr="0" anchor="t" bIns="91425" lIns="91425" spcFirstLastPara="1" rIns="91425" wrap="square" tIns="91425">
            <a:noAutofit/>
          </a:bodyPr>
          <a:lstStyle>
            <a:lvl1pPr indent="-317500" lvl="0" marL="457200" rtl="0" algn="l">
              <a:spcBef>
                <a:spcPts val="640"/>
              </a:spcBef>
              <a:spcAft>
                <a:spcPts val="0"/>
              </a:spcAft>
              <a:buClr>
                <a:schemeClr val="dk1"/>
              </a:buClr>
              <a:buSzPts val="1400"/>
              <a:buFont typeface="Arial"/>
              <a:buChar char="•"/>
              <a:defRPr/>
            </a:lvl1pPr>
            <a:lvl2pPr indent="-317500" lvl="1" marL="914400" rtl="0" algn="l">
              <a:spcBef>
                <a:spcPts val="560"/>
              </a:spcBef>
              <a:spcAft>
                <a:spcPts val="0"/>
              </a:spcAft>
              <a:buClr>
                <a:schemeClr val="dk1"/>
              </a:buClr>
              <a:buSzPts val="1400"/>
              <a:buFont typeface="Arial"/>
              <a:buChar char="–"/>
              <a:defRPr/>
            </a:lvl2pPr>
            <a:lvl3pPr indent="-317500" lvl="2" marL="1371600" rtl="0" algn="l">
              <a:spcBef>
                <a:spcPts val="480"/>
              </a:spcBef>
              <a:spcAft>
                <a:spcPts val="0"/>
              </a:spcAft>
              <a:buClr>
                <a:schemeClr val="dk1"/>
              </a:buClr>
              <a:buSzPts val="1400"/>
              <a:buFont typeface="Arial"/>
              <a:buChar char="•"/>
              <a:defRPr/>
            </a:lvl3pPr>
            <a:lvl4pPr indent="-317500" lvl="3" marL="1828800" rtl="0" algn="l">
              <a:spcBef>
                <a:spcPts val="400"/>
              </a:spcBef>
              <a:spcAft>
                <a:spcPts val="0"/>
              </a:spcAft>
              <a:buClr>
                <a:schemeClr val="dk1"/>
              </a:buClr>
              <a:buSzPts val="1400"/>
              <a:buFont typeface="Arial"/>
              <a:buChar char="–"/>
              <a:defRPr/>
            </a:lvl4pPr>
            <a:lvl5pPr indent="-317500" lvl="4" marL="2286000" rtl="0" algn="l">
              <a:spcBef>
                <a:spcPts val="400"/>
              </a:spcBef>
              <a:spcAft>
                <a:spcPts val="0"/>
              </a:spcAft>
              <a:buClr>
                <a:schemeClr val="dk1"/>
              </a:buClr>
              <a:buSzPts val="1400"/>
              <a:buFont typeface="Arial"/>
              <a:buChar char="»"/>
              <a:defRPr/>
            </a:lvl5pPr>
            <a:lvl6pPr indent="-317500" lvl="5" marL="2743200" rtl="0" algn="l">
              <a:spcBef>
                <a:spcPts val="400"/>
              </a:spcBef>
              <a:spcAft>
                <a:spcPts val="0"/>
              </a:spcAft>
              <a:buClr>
                <a:schemeClr val="dk1"/>
              </a:buClr>
              <a:buSzPts val="1400"/>
              <a:buFont typeface="Arial"/>
              <a:buChar char="•"/>
              <a:defRPr/>
            </a:lvl6pPr>
            <a:lvl7pPr indent="-317500" lvl="6" marL="3200400" rtl="0" algn="l">
              <a:spcBef>
                <a:spcPts val="400"/>
              </a:spcBef>
              <a:spcAft>
                <a:spcPts val="0"/>
              </a:spcAft>
              <a:buClr>
                <a:schemeClr val="dk1"/>
              </a:buClr>
              <a:buSzPts val="1400"/>
              <a:buFont typeface="Arial"/>
              <a:buChar char="•"/>
              <a:defRPr/>
            </a:lvl7pPr>
            <a:lvl8pPr indent="-317500" lvl="7" marL="3657600" rtl="0" algn="l">
              <a:spcBef>
                <a:spcPts val="400"/>
              </a:spcBef>
              <a:spcAft>
                <a:spcPts val="0"/>
              </a:spcAft>
              <a:buClr>
                <a:schemeClr val="dk1"/>
              </a:buClr>
              <a:buSzPts val="1400"/>
              <a:buFont typeface="Arial"/>
              <a:buChar char="•"/>
              <a:defRPr/>
            </a:lvl8pPr>
            <a:lvl9pPr indent="-317500" lvl="8" marL="4114800" rtl="0" algn="l">
              <a:spcBef>
                <a:spcPts val="400"/>
              </a:spcBef>
              <a:spcAft>
                <a:spcPts val="0"/>
              </a:spcAft>
              <a:buClr>
                <a:schemeClr val="dk1"/>
              </a:buClr>
              <a:buSzPts val="1400"/>
              <a:buFont typeface="Arial"/>
              <a:buChar char="•"/>
              <a:defRPr/>
            </a:lvl9pPr>
          </a:lstStyle>
          <a:p/>
        </p:txBody>
      </p:sp>
      <p:sp>
        <p:nvSpPr>
          <p:cNvPr id="75" name="Google Shape;75;p11"/>
          <p:cNvSpPr txBox="1"/>
          <p:nvPr>
            <p:ph idx="10" type="dt"/>
          </p:nvPr>
        </p:nvSpPr>
        <p:spPr>
          <a:xfrm>
            <a:off x="457200" y="6356351"/>
            <a:ext cx="2133600" cy="365125"/>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76" name="Google Shape;76;p11"/>
          <p:cNvSpPr txBox="1"/>
          <p:nvPr>
            <p:ph idx="11" type="ftr"/>
          </p:nvPr>
        </p:nvSpPr>
        <p:spPr>
          <a:xfrm>
            <a:off x="3124200" y="6356351"/>
            <a:ext cx="2895600" cy="365125"/>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77" name="Google Shape;77;p11"/>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1843087" y="3495675"/>
            <a:ext cx="7800975" cy="1543051"/>
          </a:xfrm>
          <a:prstGeom prst="rect">
            <a:avLst/>
          </a:prstGeom>
          <a:noFill/>
          <a:ln>
            <a:noFill/>
          </a:ln>
        </p:spPr>
        <p:txBody>
          <a:bodyPr anchorCtr="0" anchor="ctr" bIns="91425" lIns="91425" spcFirstLastPara="1" rIns="91425" wrap="square" tIns="91425">
            <a:noAutofit/>
          </a:bodyPr>
          <a:lstStyle>
            <a:lvl1pPr lvl="0" rtl="0" algn="ctr">
              <a:spcBef>
                <a:spcPts val="0"/>
              </a:spcBef>
              <a:spcAft>
                <a:spcPts val="0"/>
              </a:spcAft>
              <a:buClr>
                <a:schemeClr val="dk1"/>
              </a:buClr>
              <a:buSzPts val="1400"/>
              <a:buFont typeface="Calibri"/>
              <a:buNone/>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80" name="Google Shape;80;p12"/>
          <p:cNvSpPr txBox="1"/>
          <p:nvPr>
            <p:ph idx="1" type="body"/>
          </p:nvPr>
        </p:nvSpPr>
        <p:spPr>
          <a:xfrm rot="5400000">
            <a:off x="-1319211" y="2028825"/>
            <a:ext cx="7800975" cy="4476751"/>
          </a:xfrm>
          <a:prstGeom prst="rect">
            <a:avLst/>
          </a:prstGeom>
          <a:noFill/>
          <a:ln>
            <a:noFill/>
          </a:ln>
        </p:spPr>
        <p:txBody>
          <a:bodyPr anchorCtr="0" anchor="t" bIns="91425" lIns="91425" spcFirstLastPara="1" rIns="91425" wrap="square" tIns="91425">
            <a:noAutofit/>
          </a:bodyPr>
          <a:lstStyle>
            <a:lvl1pPr indent="-317500" lvl="0" marL="457200" rtl="0" algn="l">
              <a:spcBef>
                <a:spcPts val="640"/>
              </a:spcBef>
              <a:spcAft>
                <a:spcPts val="0"/>
              </a:spcAft>
              <a:buClr>
                <a:schemeClr val="dk1"/>
              </a:buClr>
              <a:buSzPts val="1400"/>
              <a:buFont typeface="Arial"/>
              <a:buChar char="•"/>
              <a:defRPr/>
            </a:lvl1pPr>
            <a:lvl2pPr indent="-317500" lvl="1" marL="914400" rtl="0" algn="l">
              <a:spcBef>
                <a:spcPts val="560"/>
              </a:spcBef>
              <a:spcAft>
                <a:spcPts val="0"/>
              </a:spcAft>
              <a:buClr>
                <a:schemeClr val="dk1"/>
              </a:buClr>
              <a:buSzPts val="1400"/>
              <a:buFont typeface="Arial"/>
              <a:buChar char="–"/>
              <a:defRPr/>
            </a:lvl2pPr>
            <a:lvl3pPr indent="-317500" lvl="2" marL="1371600" rtl="0" algn="l">
              <a:spcBef>
                <a:spcPts val="480"/>
              </a:spcBef>
              <a:spcAft>
                <a:spcPts val="0"/>
              </a:spcAft>
              <a:buClr>
                <a:schemeClr val="dk1"/>
              </a:buClr>
              <a:buSzPts val="1400"/>
              <a:buFont typeface="Arial"/>
              <a:buChar char="•"/>
              <a:defRPr/>
            </a:lvl3pPr>
            <a:lvl4pPr indent="-317500" lvl="3" marL="1828800" rtl="0" algn="l">
              <a:spcBef>
                <a:spcPts val="400"/>
              </a:spcBef>
              <a:spcAft>
                <a:spcPts val="0"/>
              </a:spcAft>
              <a:buClr>
                <a:schemeClr val="dk1"/>
              </a:buClr>
              <a:buSzPts val="1400"/>
              <a:buFont typeface="Arial"/>
              <a:buChar char="–"/>
              <a:defRPr/>
            </a:lvl4pPr>
            <a:lvl5pPr indent="-317500" lvl="4" marL="2286000" rtl="0" algn="l">
              <a:spcBef>
                <a:spcPts val="400"/>
              </a:spcBef>
              <a:spcAft>
                <a:spcPts val="0"/>
              </a:spcAft>
              <a:buClr>
                <a:schemeClr val="dk1"/>
              </a:buClr>
              <a:buSzPts val="1400"/>
              <a:buFont typeface="Arial"/>
              <a:buChar char="»"/>
              <a:defRPr/>
            </a:lvl5pPr>
            <a:lvl6pPr indent="-317500" lvl="5" marL="2743200" rtl="0" algn="l">
              <a:spcBef>
                <a:spcPts val="400"/>
              </a:spcBef>
              <a:spcAft>
                <a:spcPts val="0"/>
              </a:spcAft>
              <a:buClr>
                <a:schemeClr val="dk1"/>
              </a:buClr>
              <a:buSzPts val="1400"/>
              <a:buFont typeface="Arial"/>
              <a:buChar char="•"/>
              <a:defRPr/>
            </a:lvl6pPr>
            <a:lvl7pPr indent="-317500" lvl="6" marL="3200400" rtl="0" algn="l">
              <a:spcBef>
                <a:spcPts val="400"/>
              </a:spcBef>
              <a:spcAft>
                <a:spcPts val="0"/>
              </a:spcAft>
              <a:buClr>
                <a:schemeClr val="dk1"/>
              </a:buClr>
              <a:buSzPts val="1400"/>
              <a:buFont typeface="Arial"/>
              <a:buChar char="•"/>
              <a:defRPr/>
            </a:lvl7pPr>
            <a:lvl8pPr indent="-317500" lvl="7" marL="3657600" rtl="0" algn="l">
              <a:spcBef>
                <a:spcPts val="400"/>
              </a:spcBef>
              <a:spcAft>
                <a:spcPts val="0"/>
              </a:spcAft>
              <a:buClr>
                <a:schemeClr val="dk1"/>
              </a:buClr>
              <a:buSzPts val="1400"/>
              <a:buFont typeface="Arial"/>
              <a:buChar char="•"/>
              <a:defRPr/>
            </a:lvl8pPr>
            <a:lvl9pPr indent="-317500" lvl="8" marL="4114800" rtl="0" algn="l">
              <a:spcBef>
                <a:spcPts val="400"/>
              </a:spcBef>
              <a:spcAft>
                <a:spcPts val="0"/>
              </a:spcAft>
              <a:buClr>
                <a:schemeClr val="dk1"/>
              </a:buClr>
              <a:buSzPts val="1400"/>
              <a:buFont typeface="Arial"/>
              <a:buChar char="•"/>
              <a:defRPr/>
            </a:lvl9pPr>
          </a:lstStyle>
          <a:p/>
        </p:txBody>
      </p:sp>
      <p:sp>
        <p:nvSpPr>
          <p:cNvPr id="81" name="Google Shape;81;p12"/>
          <p:cNvSpPr txBox="1"/>
          <p:nvPr>
            <p:ph idx="10" type="dt"/>
          </p:nvPr>
        </p:nvSpPr>
        <p:spPr>
          <a:xfrm>
            <a:off x="457200" y="6356351"/>
            <a:ext cx="2133600" cy="365125"/>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82" name="Google Shape;82;p12"/>
          <p:cNvSpPr txBox="1"/>
          <p:nvPr>
            <p:ph idx="11" type="ftr"/>
          </p:nvPr>
        </p:nvSpPr>
        <p:spPr>
          <a:xfrm>
            <a:off x="3124200" y="6356351"/>
            <a:ext cx="2895600" cy="365125"/>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83" name="Google Shape;83;p12"/>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lvl="0" rtl="0" algn="ctr">
              <a:spcBef>
                <a:spcPts val="0"/>
              </a:spcBef>
              <a:spcAft>
                <a:spcPts val="0"/>
              </a:spcAft>
              <a:buClr>
                <a:schemeClr val="dk1"/>
              </a:buClr>
              <a:buSzPts val="1400"/>
              <a:buFont typeface="Calibri"/>
              <a:buNone/>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23" name="Google Shape;23;p3"/>
          <p:cNvSpPr txBox="1"/>
          <p:nvPr>
            <p:ph idx="1" type="body"/>
          </p:nvPr>
        </p:nvSpPr>
        <p:spPr>
          <a:xfrm>
            <a:off x="457200" y="1600201"/>
            <a:ext cx="8229600" cy="4525963"/>
          </a:xfrm>
          <a:prstGeom prst="rect">
            <a:avLst/>
          </a:prstGeom>
          <a:noFill/>
          <a:ln>
            <a:noFill/>
          </a:ln>
        </p:spPr>
        <p:txBody>
          <a:bodyPr anchorCtr="0" anchor="t" bIns="91425" lIns="91425" spcFirstLastPara="1" rIns="91425" wrap="square" tIns="91425">
            <a:noAutofit/>
          </a:bodyPr>
          <a:lstStyle>
            <a:lvl1pPr indent="-317500" lvl="0" marL="457200" rtl="0" algn="l">
              <a:spcBef>
                <a:spcPts val="640"/>
              </a:spcBef>
              <a:spcAft>
                <a:spcPts val="0"/>
              </a:spcAft>
              <a:buClr>
                <a:schemeClr val="dk1"/>
              </a:buClr>
              <a:buSzPts val="1400"/>
              <a:buFont typeface="Arial"/>
              <a:buChar char="•"/>
              <a:defRPr/>
            </a:lvl1pPr>
            <a:lvl2pPr indent="-317500" lvl="1" marL="914400" rtl="0" algn="l">
              <a:spcBef>
                <a:spcPts val="560"/>
              </a:spcBef>
              <a:spcAft>
                <a:spcPts val="0"/>
              </a:spcAft>
              <a:buClr>
                <a:schemeClr val="dk1"/>
              </a:buClr>
              <a:buSzPts val="1400"/>
              <a:buFont typeface="Arial"/>
              <a:buChar char="–"/>
              <a:defRPr/>
            </a:lvl2pPr>
            <a:lvl3pPr indent="-317500" lvl="2" marL="1371600" rtl="0" algn="l">
              <a:spcBef>
                <a:spcPts val="480"/>
              </a:spcBef>
              <a:spcAft>
                <a:spcPts val="0"/>
              </a:spcAft>
              <a:buClr>
                <a:schemeClr val="dk1"/>
              </a:buClr>
              <a:buSzPts val="1400"/>
              <a:buFont typeface="Arial"/>
              <a:buChar char="•"/>
              <a:defRPr/>
            </a:lvl3pPr>
            <a:lvl4pPr indent="-317500" lvl="3" marL="1828800" rtl="0" algn="l">
              <a:spcBef>
                <a:spcPts val="400"/>
              </a:spcBef>
              <a:spcAft>
                <a:spcPts val="0"/>
              </a:spcAft>
              <a:buClr>
                <a:schemeClr val="dk1"/>
              </a:buClr>
              <a:buSzPts val="1400"/>
              <a:buFont typeface="Arial"/>
              <a:buChar char="–"/>
              <a:defRPr/>
            </a:lvl4pPr>
            <a:lvl5pPr indent="-317500" lvl="4" marL="2286000" rtl="0" algn="l">
              <a:spcBef>
                <a:spcPts val="400"/>
              </a:spcBef>
              <a:spcAft>
                <a:spcPts val="0"/>
              </a:spcAft>
              <a:buClr>
                <a:schemeClr val="dk1"/>
              </a:buClr>
              <a:buSzPts val="1400"/>
              <a:buFont typeface="Arial"/>
              <a:buChar char="»"/>
              <a:defRPr/>
            </a:lvl5pPr>
            <a:lvl6pPr indent="-317500" lvl="5" marL="2743200" rtl="0" algn="l">
              <a:spcBef>
                <a:spcPts val="400"/>
              </a:spcBef>
              <a:spcAft>
                <a:spcPts val="0"/>
              </a:spcAft>
              <a:buClr>
                <a:schemeClr val="dk1"/>
              </a:buClr>
              <a:buSzPts val="1400"/>
              <a:buFont typeface="Arial"/>
              <a:buChar char="•"/>
              <a:defRPr/>
            </a:lvl6pPr>
            <a:lvl7pPr indent="-317500" lvl="6" marL="3200400" rtl="0" algn="l">
              <a:spcBef>
                <a:spcPts val="400"/>
              </a:spcBef>
              <a:spcAft>
                <a:spcPts val="0"/>
              </a:spcAft>
              <a:buClr>
                <a:schemeClr val="dk1"/>
              </a:buClr>
              <a:buSzPts val="1400"/>
              <a:buFont typeface="Arial"/>
              <a:buChar char="•"/>
              <a:defRPr/>
            </a:lvl7pPr>
            <a:lvl8pPr indent="-317500" lvl="7" marL="3657600" rtl="0" algn="l">
              <a:spcBef>
                <a:spcPts val="400"/>
              </a:spcBef>
              <a:spcAft>
                <a:spcPts val="0"/>
              </a:spcAft>
              <a:buClr>
                <a:schemeClr val="dk1"/>
              </a:buClr>
              <a:buSzPts val="1400"/>
              <a:buFont typeface="Arial"/>
              <a:buChar char="•"/>
              <a:defRPr/>
            </a:lvl8pPr>
            <a:lvl9pPr indent="-317500" lvl="8" marL="4114800" rtl="0" algn="l">
              <a:spcBef>
                <a:spcPts val="400"/>
              </a:spcBef>
              <a:spcAft>
                <a:spcPts val="0"/>
              </a:spcAft>
              <a:buClr>
                <a:schemeClr val="dk1"/>
              </a:buClr>
              <a:buSzPts val="1400"/>
              <a:buFont typeface="Arial"/>
              <a:buChar char="•"/>
              <a:defRPr/>
            </a:lvl9pPr>
          </a:lstStyle>
          <a:p/>
        </p:txBody>
      </p:sp>
      <p:sp>
        <p:nvSpPr>
          <p:cNvPr id="24" name="Google Shape;24;p3"/>
          <p:cNvSpPr txBox="1"/>
          <p:nvPr>
            <p:ph idx="10" type="dt"/>
          </p:nvPr>
        </p:nvSpPr>
        <p:spPr>
          <a:xfrm>
            <a:off x="457200" y="6356351"/>
            <a:ext cx="2133600" cy="365125"/>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25" name="Google Shape;25;p3"/>
          <p:cNvSpPr txBox="1"/>
          <p:nvPr>
            <p:ph idx="11" type="ftr"/>
          </p:nvPr>
        </p:nvSpPr>
        <p:spPr>
          <a:xfrm>
            <a:off x="3124200" y="6356351"/>
            <a:ext cx="2895600" cy="365125"/>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26" name="Google Shape;26;p3"/>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722313" y="4406900"/>
            <a:ext cx="7772400" cy="1362075"/>
          </a:xfrm>
          <a:prstGeom prst="rect">
            <a:avLst/>
          </a:prstGeom>
          <a:noFill/>
          <a:ln>
            <a:noFill/>
          </a:ln>
        </p:spPr>
        <p:txBody>
          <a:bodyPr anchorCtr="0" anchor="t" bIns="91425" lIns="91425" spcFirstLastPara="1" rIns="91425" wrap="square" tIns="91425">
            <a:noAutofit/>
          </a:bodyPr>
          <a:lstStyle>
            <a:lvl1pPr lvl="0" rtl="0" algn="l">
              <a:spcBef>
                <a:spcPts val="0"/>
              </a:spcBef>
              <a:spcAft>
                <a:spcPts val="0"/>
              </a:spcAft>
              <a:buSzPts val="1400"/>
              <a:buNone/>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29" name="Google Shape;29;p4"/>
          <p:cNvSpPr txBox="1"/>
          <p:nvPr>
            <p:ph idx="1" type="body"/>
          </p:nvPr>
        </p:nvSpPr>
        <p:spPr>
          <a:xfrm>
            <a:off x="722313" y="2906714"/>
            <a:ext cx="7772400" cy="1500187"/>
          </a:xfrm>
          <a:prstGeom prst="rect">
            <a:avLst/>
          </a:prstGeom>
          <a:noFill/>
          <a:ln>
            <a:noFill/>
          </a:ln>
        </p:spPr>
        <p:txBody>
          <a:bodyPr anchorCtr="0" anchor="b" bIns="91425" lIns="91425" spcFirstLastPara="1" rIns="91425" wrap="square" tIns="91425">
            <a:noAutofit/>
          </a:bodyPr>
          <a:lstStyle>
            <a:lvl1pPr indent="-228600" lvl="0" marL="457200" rtl="0">
              <a:spcBef>
                <a:spcPts val="640"/>
              </a:spcBef>
              <a:spcAft>
                <a:spcPts val="0"/>
              </a:spcAft>
              <a:buClr>
                <a:srgbClr val="888888"/>
              </a:buClr>
              <a:buSzPts val="1400"/>
              <a:buFont typeface="Calibri"/>
              <a:buNone/>
              <a:defRPr/>
            </a:lvl1pPr>
            <a:lvl2pPr indent="-228600" lvl="1" marL="914400" rtl="0">
              <a:spcBef>
                <a:spcPts val="560"/>
              </a:spcBef>
              <a:spcAft>
                <a:spcPts val="0"/>
              </a:spcAft>
              <a:buClr>
                <a:srgbClr val="888888"/>
              </a:buClr>
              <a:buSzPts val="1400"/>
              <a:buFont typeface="Calibri"/>
              <a:buNone/>
              <a:defRPr/>
            </a:lvl2pPr>
            <a:lvl3pPr indent="-228600" lvl="2" marL="1371600" rtl="0">
              <a:spcBef>
                <a:spcPts val="480"/>
              </a:spcBef>
              <a:spcAft>
                <a:spcPts val="0"/>
              </a:spcAft>
              <a:buClr>
                <a:srgbClr val="888888"/>
              </a:buClr>
              <a:buSzPts val="1400"/>
              <a:buFont typeface="Calibri"/>
              <a:buNone/>
              <a:defRPr/>
            </a:lvl3pPr>
            <a:lvl4pPr indent="-228600" lvl="3" marL="1828800" rtl="0">
              <a:spcBef>
                <a:spcPts val="400"/>
              </a:spcBef>
              <a:spcAft>
                <a:spcPts val="0"/>
              </a:spcAft>
              <a:buClr>
                <a:srgbClr val="888888"/>
              </a:buClr>
              <a:buSzPts val="1400"/>
              <a:buFont typeface="Calibri"/>
              <a:buNone/>
              <a:defRPr/>
            </a:lvl4pPr>
            <a:lvl5pPr indent="-228600" lvl="4" marL="2286000" rtl="0">
              <a:spcBef>
                <a:spcPts val="400"/>
              </a:spcBef>
              <a:spcAft>
                <a:spcPts val="0"/>
              </a:spcAft>
              <a:buClr>
                <a:srgbClr val="888888"/>
              </a:buClr>
              <a:buSzPts val="1400"/>
              <a:buFont typeface="Calibri"/>
              <a:buNone/>
              <a:defRPr/>
            </a:lvl5pPr>
            <a:lvl6pPr indent="-228600" lvl="5" marL="2743200" rtl="0">
              <a:spcBef>
                <a:spcPts val="400"/>
              </a:spcBef>
              <a:spcAft>
                <a:spcPts val="0"/>
              </a:spcAft>
              <a:buClr>
                <a:srgbClr val="888888"/>
              </a:buClr>
              <a:buSzPts val="1400"/>
              <a:buFont typeface="Calibri"/>
              <a:buNone/>
              <a:defRPr/>
            </a:lvl6pPr>
            <a:lvl7pPr indent="-228600" lvl="6" marL="3200400" rtl="0">
              <a:spcBef>
                <a:spcPts val="400"/>
              </a:spcBef>
              <a:spcAft>
                <a:spcPts val="0"/>
              </a:spcAft>
              <a:buClr>
                <a:srgbClr val="888888"/>
              </a:buClr>
              <a:buSzPts val="1400"/>
              <a:buFont typeface="Calibri"/>
              <a:buNone/>
              <a:defRPr/>
            </a:lvl7pPr>
            <a:lvl8pPr indent="-228600" lvl="7" marL="3657600" rtl="0">
              <a:spcBef>
                <a:spcPts val="400"/>
              </a:spcBef>
              <a:spcAft>
                <a:spcPts val="0"/>
              </a:spcAft>
              <a:buClr>
                <a:srgbClr val="888888"/>
              </a:buClr>
              <a:buSzPts val="1400"/>
              <a:buFont typeface="Calibri"/>
              <a:buNone/>
              <a:defRPr/>
            </a:lvl8pPr>
            <a:lvl9pPr indent="-228600" lvl="8" marL="4114800" rtl="0">
              <a:spcBef>
                <a:spcPts val="400"/>
              </a:spcBef>
              <a:spcAft>
                <a:spcPts val="0"/>
              </a:spcAft>
              <a:buClr>
                <a:srgbClr val="888888"/>
              </a:buClr>
              <a:buSzPts val="1400"/>
              <a:buFont typeface="Calibri"/>
              <a:buNone/>
              <a:defRPr/>
            </a:lvl9pPr>
          </a:lstStyle>
          <a:p/>
        </p:txBody>
      </p:sp>
      <p:sp>
        <p:nvSpPr>
          <p:cNvPr id="30" name="Google Shape;30;p4"/>
          <p:cNvSpPr txBox="1"/>
          <p:nvPr>
            <p:ph idx="10" type="dt"/>
          </p:nvPr>
        </p:nvSpPr>
        <p:spPr>
          <a:xfrm>
            <a:off x="457200" y="6356351"/>
            <a:ext cx="2133600" cy="365125"/>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31" name="Google Shape;31;p4"/>
          <p:cNvSpPr txBox="1"/>
          <p:nvPr>
            <p:ph idx="11" type="ftr"/>
          </p:nvPr>
        </p:nvSpPr>
        <p:spPr>
          <a:xfrm>
            <a:off x="3124200" y="6356351"/>
            <a:ext cx="2895600" cy="365125"/>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32" name="Google Shape;32;p4"/>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lvl="0" rtl="0" algn="ctr">
              <a:spcBef>
                <a:spcPts val="0"/>
              </a:spcBef>
              <a:spcAft>
                <a:spcPts val="0"/>
              </a:spcAft>
              <a:buClr>
                <a:schemeClr val="dk1"/>
              </a:buClr>
              <a:buSzPts val="1400"/>
              <a:buFont typeface="Calibri"/>
              <a:buNone/>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35" name="Google Shape;35;p5"/>
          <p:cNvSpPr txBox="1"/>
          <p:nvPr>
            <p:ph idx="1" type="body"/>
          </p:nvPr>
        </p:nvSpPr>
        <p:spPr>
          <a:xfrm>
            <a:off x="342901" y="2133601"/>
            <a:ext cx="3009900" cy="6034088"/>
          </a:xfrm>
          <a:prstGeom prst="rect">
            <a:avLst/>
          </a:prstGeom>
          <a:noFill/>
          <a:ln>
            <a:noFill/>
          </a:ln>
        </p:spPr>
        <p:txBody>
          <a:bodyPr anchorCtr="0" anchor="t" bIns="91425" lIns="91425" spcFirstLastPara="1" rIns="91425" wrap="square" tIns="91425">
            <a:noAutofit/>
          </a:bodyPr>
          <a:lstStyle>
            <a:lvl1pPr indent="-317500" lvl="0" marL="457200" rtl="0">
              <a:spcBef>
                <a:spcPts val="640"/>
              </a:spcBef>
              <a:spcAft>
                <a:spcPts val="0"/>
              </a:spcAft>
              <a:buSzPts val="1400"/>
              <a:buChar char="•"/>
              <a:defRPr/>
            </a:lvl1pPr>
            <a:lvl2pPr indent="-317500" lvl="1" marL="914400" rtl="0">
              <a:spcBef>
                <a:spcPts val="560"/>
              </a:spcBef>
              <a:spcAft>
                <a:spcPts val="0"/>
              </a:spcAft>
              <a:buSzPts val="1400"/>
              <a:buChar char="–"/>
              <a:defRPr/>
            </a:lvl2pPr>
            <a:lvl3pPr indent="-317500" lvl="2" marL="1371600" rtl="0">
              <a:spcBef>
                <a:spcPts val="480"/>
              </a:spcBef>
              <a:spcAft>
                <a:spcPts val="0"/>
              </a:spcAft>
              <a:buSzPts val="1400"/>
              <a:buChar char="•"/>
              <a:defRPr/>
            </a:lvl3pPr>
            <a:lvl4pPr indent="-317500" lvl="3" marL="1828800" rtl="0">
              <a:spcBef>
                <a:spcPts val="400"/>
              </a:spcBef>
              <a:spcAft>
                <a:spcPts val="0"/>
              </a:spcAft>
              <a:buSzPts val="1400"/>
              <a:buChar char="–"/>
              <a:defRPr/>
            </a:lvl4pPr>
            <a:lvl5pPr indent="-317500" lvl="4" marL="2286000" rtl="0">
              <a:spcBef>
                <a:spcPts val="400"/>
              </a:spcBef>
              <a:spcAft>
                <a:spcPts val="0"/>
              </a:spcAft>
              <a:buSzPts val="1400"/>
              <a:buChar char="»"/>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36" name="Google Shape;36;p5"/>
          <p:cNvSpPr txBox="1"/>
          <p:nvPr>
            <p:ph idx="2" type="body"/>
          </p:nvPr>
        </p:nvSpPr>
        <p:spPr>
          <a:xfrm>
            <a:off x="3505201" y="2133601"/>
            <a:ext cx="3009900" cy="6034088"/>
          </a:xfrm>
          <a:prstGeom prst="rect">
            <a:avLst/>
          </a:prstGeom>
          <a:noFill/>
          <a:ln>
            <a:noFill/>
          </a:ln>
        </p:spPr>
        <p:txBody>
          <a:bodyPr anchorCtr="0" anchor="t" bIns="91425" lIns="91425" spcFirstLastPara="1" rIns="91425" wrap="square" tIns="91425">
            <a:noAutofit/>
          </a:bodyPr>
          <a:lstStyle>
            <a:lvl1pPr indent="-317500" lvl="0" marL="457200" rtl="0">
              <a:spcBef>
                <a:spcPts val="640"/>
              </a:spcBef>
              <a:spcAft>
                <a:spcPts val="0"/>
              </a:spcAft>
              <a:buSzPts val="1400"/>
              <a:buChar char="•"/>
              <a:defRPr/>
            </a:lvl1pPr>
            <a:lvl2pPr indent="-317500" lvl="1" marL="914400" rtl="0">
              <a:spcBef>
                <a:spcPts val="560"/>
              </a:spcBef>
              <a:spcAft>
                <a:spcPts val="0"/>
              </a:spcAft>
              <a:buSzPts val="1400"/>
              <a:buChar char="–"/>
              <a:defRPr/>
            </a:lvl2pPr>
            <a:lvl3pPr indent="-317500" lvl="2" marL="1371600" rtl="0">
              <a:spcBef>
                <a:spcPts val="480"/>
              </a:spcBef>
              <a:spcAft>
                <a:spcPts val="0"/>
              </a:spcAft>
              <a:buSzPts val="1400"/>
              <a:buChar char="•"/>
              <a:defRPr/>
            </a:lvl3pPr>
            <a:lvl4pPr indent="-317500" lvl="3" marL="1828800" rtl="0">
              <a:spcBef>
                <a:spcPts val="400"/>
              </a:spcBef>
              <a:spcAft>
                <a:spcPts val="0"/>
              </a:spcAft>
              <a:buSzPts val="1400"/>
              <a:buChar char="–"/>
              <a:defRPr/>
            </a:lvl4pPr>
            <a:lvl5pPr indent="-317500" lvl="4" marL="2286000" rtl="0">
              <a:spcBef>
                <a:spcPts val="400"/>
              </a:spcBef>
              <a:spcAft>
                <a:spcPts val="0"/>
              </a:spcAft>
              <a:buSzPts val="1400"/>
              <a:buChar char="»"/>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37" name="Google Shape;37;p5"/>
          <p:cNvSpPr txBox="1"/>
          <p:nvPr>
            <p:ph idx="10" type="dt"/>
          </p:nvPr>
        </p:nvSpPr>
        <p:spPr>
          <a:xfrm>
            <a:off x="457200" y="6356351"/>
            <a:ext cx="2133600" cy="365125"/>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38" name="Google Shape;38;p5"/>
          <p:cNvSpPr txBox="1"/>
          <p:nvPr>
            <p:ph idx="11" type="ftr"/>
          </p:nvPr>
        </p:nvSpPr>
        <p:spPr>
          <a:xfrm>
            <a:off x="3124200" y="6356351"/>
            <a:ext cx="2895600" cy="365125"/>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39" name="Google Shape;39;p5"/>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lvl="0" rtl="0">
              <a:spcBef>
                <a:spcPts val="0"/>
              </a:spcBef>
              <a:spcAft>
                <a:spcPts val="0"/>
              </a:spcAft>
              <a:buSzPts val="1400"/>
              <a:buNone/>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42" name="Google Shape;42;p6"/>
          <p:cNvSpPr txBox="1"/>
          <p:nvPr>
            <p:ph idx="1" type="body"/>
          </p:nvPr>
        </p:nvSpPr>
        <p:spPr>
          <a:xfrm>
            <a:off x="457201" y="1535113"/>
            <a:ext cx="4040188" cy="639762"/>
          </a:xfrm>
          <a:prstGeom prst="rect">
            <a:avLst/>
          </a:prstGeom>
          <a:noFill/>
          <a:ln>
            <a:noFill/>
          </a:ln>
        </p:spPr>
        <p:txBody>
          <a:bodyPr anchorCtr="0" anchor="b" bIns="91425" lIns="91425" spcFirstLastPara="1" rIns="91425" wrap="square" tIns="91425">
            <a:noAutofit/>
          </a:bodyPr>
          <a:lstStyle>
            <a:lvl1pPr indent="-228600" lvl="0" marL="457200" rtl="0">
              <a:spcBef>
                <a:spcPts val="640"/>
              </a:spcBef>
              <a:spcAft>
                <a:spcPts val="0"/>
              </a:spcAft>
              <a:buSzPts val="1400"/>
              <a:buFont typeface="Calibri"/>
              <a:buNone/>
              <a:defRPr/>
            </a:lvl1pPr>
            <a:lvl2pPr indent="-228600" lvl="1" marL="914400" rtl="0">
              <a:spcBef>
                <a:spcPts val="560"/>
              </a:spcBef>
              <a:spcAft>
                <a:spcPts val="0"/>
              </a:spcAft>
              <a:buSzPts val="1400"/>
              <a:buFont typeface="Calibri"/>
              <a:buNone/>
              <a:defRPr/>
            </a:lvl2pPr>
            <a:lvl3pPr indent="-228600" lvl="2" marL="1371600" rtl="0">
              <a:spcBef>
                <a:spcPts val="480"/>
              </a:spcBef>
              <a:spcAft>
                <a:spcPts val="0"/>
              </a:spcAft>
              <a:buSzPts val="1400"/>
              <a:buFont typeface="Calibri"/>
              <a:buNone/>
              <a:defRPr/>
            </a:lvl3pPr>
            <a:lvl4pPr indent="-228600" lvl="3" marL="1828800" rtl="0">
              <a:spcBef>
                <a:spcPts val="400"/>
              </a:spcBef>
              <a:spcAft>
                <a:spcPts val="0"/>
              </a:spcAft>
              <a:buSzPts val="1400"/>
              <a:buFont typeface="Calibri"/>
              <a:buNone/>
              <a:defRPr/>
            </a:lvl4pPr>
            <a:lvl5pPr indent="-228600" lvl="4" marL="2286000" rtl="0">
              <a:spcBef>
                <a:spcPts val="400"/>
              </a:spcBef>
              <a:spcAft>
                <a:spcPts val="0"/>
              </a:spcAft>
              <a:buSzPts val="1400"/>
              <a:buFont typeface="Calibri"/>
              <a:buNone/>
              <a:defRPr/>
            </a:lvl5pPr>
            <a:lvl6pPr indent="-228600" lvl="5" marL="2743200" rtl="0">
              <a:spcBef>
                <a:spcPts val="400"/>
              </a:spcBef>
              <a:spcAft>
                <a:spcPts val="0"/>
              </a:spcAft>
              <a:buSzPts val="1400"/>
              <a:buFont typeface="Calibri"/>
              <a:buNone/>
              <a:defRPr/>
            </a:lvl6pPr>
            <a:lvl7pPr indent="-228600" lvl="6" marL="3200400" rtl="0">
              <a:spcBef>
                <a:spcPts val="400"/>
              </a:spcBef>
              <a:spcAft>
                <a:spcPts val="0"/>
              </a:spcAft>
              <a:buSzPts val="1400"/>
              <a:buFont typeface="Calibri"/>
              <a:buNone/>
              <a:defRPr/>
            </a:lvl7pPr>
            <a:lvl8pPr indent="-228600" lvl="7" marL="3657600" rtl="0">
              <a:spcBef>
                <a:spcPts val="400"/>
              </a:spcBef>
              <a:spcAft>
                <a:spcPts val="0"/>
              </a:spcAft>
              <a:buSzPts val="1400"/>
              <a:buFont typeface="Calibri"/>
              <a:buNone/>
              <a:defRPr/>
            </a:lvl8pPr>
            <a:lvl9pPr indent="-228600" lvl="8" marL="4114800" rtl="0">
              <a:spcBef>
                <a:spcPts val="400"/>
              </a:spcBef>
              <a:spcAft>
                <a:spcPts val="0"/>
              </a:spcAft>
              <a:buSzPts val="1400"/>
              <a:buFont typeface="Calibri"/>
              <a:buNone/>
              <a:defRPr/>
            </a:lvl9pPr>
          </a:lstStyle>
          <a:p/>
        </p:txBody>
      </p:sp>
      <p:sp>
        <p:nvSpPr>
          <p:cNvPr id="43" name="Google Shape;43;p6"/>
          <p:cNvSpPr txBox="1"/>
          <p:nvPr>
            <p:ph idx="2" type="body"/>
          </p:nvPr>
        </p:nvSpPr>
        <p:spPr>
          <a:xfrm>
            <a:off x="457201" y="2174875"/>
            <a:ext cx="4040188" cy="3951288"/>
          </a:xfrm>
          <a:prstGeom prst="rect">
            <a:avLst/>
          </a:prstGeom>
          <a:noFill/>
          <a:ln>
            <a:noFill/>
          </a:ln>
        </p:spPr>
        <p:txBody>
          <a:bodyPr anchorCtr="0" anchor="t" bIns="91425" lIns="91425" spcFirstLastPara="1" rIns="91425" wrap="square" tIns="91425">
            <a:noAutofit/>
          </a:bodyPr>
          <a:lstStyle>
            <a:lvl1pPr indent="-317500" lvl="0" marL="457200" rtl="0">
              <a:spcBef>
                <a:spcPts val="640"/>
              </a:spcBef>
              <a:spcAft>
                <a:spcPts val="0"/>
              </a:spcAft>
              <a:buSzPts val="1400"/>
              <a:buChar char="•"/>
              <a:defRPr/>
            </a:lvl1pPr>
            <a:lvl2pPr indent="-317500" lvl="1" marL="914400" rtl="0">
              <a:spcBef>
                <a:spcPts val="560"/>
              </a:spcBef>
              <a:spcAft>
                <a:spcPts val="0"/>
              </a:spcAft>
              <a:buSzPts val="1400"/>
              <a:buChar char="–"/>
              <a:defRPr/>
            </a:lvl2pPr>
            <a:lvl3pPr indent="-317500" lvl="2" marL="1371600" rtl="0">
              <a:spcBef>
                <a:spcPts val="480"/>
              </a:spcBef>
              <a:spcAft>
                <a:spcPts val="0"/>
              </a:spcAft>
              <a:buSzPts val="1400"/>
              <a:buChar char="•"/>
              <a:defRPr/>
            </a:lvl3pPr>
            <a:lvl4pPr indent="-317500" lvl="3" marL="1828800" rtl="0">
              <a:spcBef>
                <a:spcPts val="400"/>
              </a:spcBef>
              <a:spcAft>
                <a:spcPts val="0"/>
              </a:spcAft>
              <a:buSzPts val="1400"/>
              <a:buChar char="–"/>
              <a:defRPr/>
            </a:lvl4pPr>
            <a:lvl5pPr indent="-317500" lvl="4" marL="2286000" rtl="0">
              <a:spcBef>
                <a:spcPts val="400"/>
              </a:spcBef>
              <a:spcAft>
                <a:spcPts val="0"/>
              </a:spcAft>
              <a:buSzPts val="1400"/>
              <a:buChar char="»"/>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44" name="Google Shape;44;p6"/>
          <p:cNvSpPr txBox="1"/>
          <p:nvPr>
            <p:ph idx="3" type="body"/>
          </p:nvPr>
        </p:nvSpPr>
        <p:spPr>
          <a:xfrm>
            <a:off x="4645026" y="1535113"/>
            <a:ext cx="4041775" cy="639762"/>
          </a:xfrm>
          <a:prstGeom prst="rect">
            <a:avLst/>
          </a:prstGeom>
          <a:noFill/>
          <a:ln>
            <a:noFill/>
          </a:ln>
        </p:spPr>
        <p:txBody>
          <a:bodyPr anchorCtr="0" anchor="b" bIns="91425" lIns="91425" spcFirstLastPara="1" rIns="91425" wrap="square" tIns="91425">
            <a:noAutofit/>
          </a:bodyPr>
          <a:lstStyle>
            <a:lvl1pPr indent="-228600" lvl="0" marL="457200" rtl="0">
              <a:spcBef>
                <a:spcPts val="640"/>
              </a:spcBef>
              <a:spcAft>
                <a:spcPts val="0"/>
              </a:spcAft>
              <a:buSzPts val="1400"/>
              <a:buFont typeface="Calibri"/>
              <a:buNone/>
              <a:defRPr/>
            </a:lvl1pPr>
            <a:lvl2pPr indent="-228600" lvl="1" marL="914400" rtl="0">
              <a:spcBef>
                <a:spcPts val="560"/>
              </a:spcBef>
              <a:spcAft>
                <a:spcPts val="0"/>
              </a:spcAft>
              <a:buSzPts val="1400"/>
              <a:buFont typeface="Calibri"/>
              <a:buNone/>
              <a:defRPr/>
            </a:lvl2pPr>
            <a:lvl3pPr indent="-228600" lvl="2" marL="1371600" rtl="0">
              <a:spcBef>
                <a:spcPts val="480"/>
              </a:spcBef>
              <a:spcAft>
                <a:spcPts val="0"/>
              </a:spcAft>
              <a:buSzPts val="1400"/>
              <a:buFont typeface="Calibri"/>
              <a:buNone/>
              <a:defRPr/>
            </a:lvl3pPr>
            <a:lvl4pPr indent="-228600" lvl="3" marL="1828800" rtl="0">
              <a:spcBef>
                <a:spcPts val="400"/>
              </a:spcBef>
              <a:spcAft>
                <a:spcPts val="0"/>
              </a:spcAft>
              <a:buSzPts val="1400"/>
              <a:buFont typeface="Calibri"/>
              <a:buNone/>
              <a:defRPr/>
            </a:lvl4pPr>
            <a:lvl5pPr indent="-228600" lvl="4" marL="2286000" rtl="0">
              <a:spcBef>
                <a:spcPts val="400"/>
              </a:spcBef>
              <a:spcAft>
                <a:spcPts val="0"/>
              </a:spcAft>
              <a:buSzPts val="1400"/>
              <a:buFont typeface="Calibri"/>
              <a:buNone/>
              <a:defRPr/>
            </a:lvl5pPr>
            <a:lvl6pPr indent="-228600" lvl="5" marL="2743200" rtl="0">
              <a:spcBef>
                <a:spcPts val="400"/>
              </a:spcBef>
              <a:spcAft>
                <a:spcPts val="0"/>
              </a:spcAft>
              <a:buSzPts val="1400"/>
              <a:buFont typeface="Calibri"/>
              <a:buNone/>
              <a:defRPr/>
            </a:lvl6pPr>
            <a:lvl7pPr indent="-228600" lvl="6" marL="3200400" rtl="0">
              <a:spcBef>
                <a:spcPts val="400"/>
              </a:spcBef>
              <a:spcAft>
                <a:spcPts val="0"/>
              </a:spcAft>
              <a:buSzPts val="1400"/>
              <a:buFont typeface="Calibri"/>
              <a:buNone/>
              <a:defRPr/>
            </a:lvl7pPr>
            <a:lvl8pPr indent="-228600" lvl="7" marL="3657600" rtl="0">
              <a:spcBef>
                <a:spcPts val="400"/>
              </a:spcBef>
              <a:spcAft>
                <a:spcPts val="0"/>
              </a:spcAft>
              <a:buSzPts val="1400"/>
              <a:buFont typeface="Calibri"/>
              <a:buNone/>
              <a:defRPr/>
            </a:lvl8pPr>
            <a:lvl9pPr indent="-228600" lvl="8" marL="4114800" rtl="0">
              <a:spcBef>
                <a:spcPts val="400"/>
              </a:spcBef>
              <a:spcAft>
                <a:spcPts val="0"/>
              </a:spcAft>
              <a:buSzPts val="1400"/>
              <a:buFont typeface="Calibri"/>
              <a:buNone/>
              <a:defRPr/>
            </a:lvl9pPr>
          </a:lstStyle>
          <a:p/>
        </p:txBody>
      </p:sp>
      <p:sp>
        <p:nvSpPr>
          <p:cNvPr id="45" name="Google Shape;45;p6"/>
          <p:cNvSpPr txBox="1"/>
          <p:nvPr>
            <p:ph idx="4" type="body"/>
          </p:nvPr>
        </p:nvSpPr>
        <p:spPr>
          <a:xfrm>
            <a:off x="4645026" y="2174875"/>
            <a:ext cx="4041775" cy="3951288"/>
          </a:xfrm>
          <a:prstGeom prst="rect">
            <a:avLst/>
          </a:prstGeom>
          <a:noFill/>
          <a:ln>
            <a:noFill/>
          </a:ln>
        </p:spPr>
        <p:txBody>
          <a:bodyPr anchorCtr="0" anchor="t" bIns="91425" lIns="91425" spcFirstLastPara="1" rIns="91425" wrap="square" tIns="91425">
            <a:noAutofit/>
          </a:bodyPr>
          <a:lstStyle>
            <a:lvl1pPr indent="-317500" lvl="0" marL="457200" rtl="0">
              <a:spcBef>
                <a:spcPts val="640"/>
              </a:spcBef>
              <a:spcAft>
                <a:spcPts val="0"/>
              </a:spcAft>
              <a:buSzPts val="1400"/>
              <a:buChar char="•"/>
              <a:defRPr/>
            </a:lvl1pPr>
            <a:lvl2pPr indent="-317500" lvl="1" marL="914400" rtl="0">
              <a:spcBef>
                <a:spcPts val="560"/>
              </a:spcBef>
              <a:spcAft>
                <a:spcPts val="0"/>
              </a:spcAft>
              <a:buSzPts val="1400"/>
              <a:buChar char="–"/>
              <a:defRPr/>
            </a:lvl2pPr>
            <a:lvl3pPr indent="-317500" lvl="2" marL="1371600" rtl="0">
              <a:spcBef>
                <a:spcPts val="480"/>
              </a:spcBef>
              <a:spcAft>
                <a:spcPts val="0"/>
              </a:spcAft>
              <a:buSzPts val="1400"/>
              <a:buChar char="•"/>
              <a:defRPr/>
            </a:lvl3pPr>
            <a:lvl4pPr indent="-317500" lvl="3" marL="1828800" rtl="0">
              <a:spcBef>
                <a:spcPts val="400"/>
              </a:spcBef>
              <a:spcAft>
                <a:spcPts val="0"/>
              </a:spcAft>
              <a:buSzPts val="1400"/>
              <a:buChar char="–"/>
              <a:defRPr/>
            </a:lvl4pPr>
            <a:lvl5pPr indent="-317500" lvl="4" marL="2286000" rtl="0">
              <a:spcBef>
                <a:spcPts val="400"/>
              </a:spcBef>
              <a:spcAft>
                <a:spcPts val="0"/>
              </a:spcAft>
              <a:buSzPts val="1400"/>
              <a:buChar char="»"/>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46" name="Google Shape;46;p6"/>
          <p:cNvSpPr txBox="1"/>
          <p:nvPr>
            <p:ph idx="10" type="dt"/>
          </p:nvPr>
        </p:nvSpPr>
        <p:spPr>
          <a:xfrm>
            <a:off x="457200" y="6356351"/>
            <a:ext cx="2133600" cy="365125"/>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47" name="Google Shape;47;p6"/>
          <p:cNvSpPr txBox="1"/>
          <p:nvPr>
            <p:ph idx="11" type="ftr"/>
          </p:nvPr>
        </p:nvSpPr>
        <p:spPr>
          <a:xfrm>
            <a:off x="3124200" y="6356351"/>
            <a:ext cx="2895600" cy="365125"/>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48" name="Google Shape;48;p6"/>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lvl="0" rtl="0" algn="ctr">
              <a:spcBef>
                <a:spcPts val="0"/>
              </a:spcBef>
              <a:spcAft>
                <a:spcPts val="0"/>
              </a:spcAft>
              <a:buClr>
                <a:schemeClr val="dk1"/>
              </a:buClr>
              <a:buSzPts val="1400"/>
              <a:buFont typeface="Calibri"/>
              <a:buNone/>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51" name="Google Shape;51;p7"/>
          <p:cNvSpPr txBox="1"/>
          <p:nvPr>
            <p:ph idx="10" type="dt"/>
          </p:nvPr>
        </p:nvSpPr>
        <p:spPr>
          <a:xfrm>
            <a:off x="457200" y="6356351"/>
            <a:ext cx="2133600" cy="365125"/>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52" name="Google Shape;52;p7"/>
          <p:cNvSpPr txBox="1"/>
          <p:nvPr>
            <p:ph idx="11" type="ftr"/>
          </p:nvPr>
        </p:nvSpPr>
        <p:spPr>
          <a:xfrm>
            <a:off x="3124200" y="6356351"/>
            <a:ext cx="2895600" cy="365125"/>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53" name="Google Shape;53;p7"/>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457200" y="6356351"/>
            <a:ext cx="2133600" cy="365125"/>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56" name="Google Shape;56;p8"/>
          <p:cNvSpPr txBox="1"/>
          <p:nvPr>
            <p:ph idx="11" type="ftr"/>
          </p:nvPr>
        </p:nvSpPr>
        <p:spPr>
          <a:xfrm>
            <a:off x="3124200" y="6356351"/>
            <a:ext cx="2895600" cy="365125"/>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57" name="Google Shape;57;p8"/>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1" y="273050"/>
            <a:ext cx="3008313" cy="1162050"/>
          </a:xfrm>
          <a:prstGeom prst="rect">
            <a:avLst/>
          </a:prstGeom>
          <a:noFill/>
          <a:ln>
            <a:noFill/>
          </a:ln>
        </p:spPr>
        <p:txBody>
          <a:bodyPr anchorCtr="0" anchor="b" bIns="91425" lIns="91425" spcFirstLastPara="1" rIns="91425" wrap="square" tIns="91425">
            <a:noAutofit/>
          </a:bodyPr>
          <a:lstStyle>
            <a:lvl1pPr lvl="0" rtl="0" algn="l">
              <a:spcBef>
                <a:spcPts val="0"/>
              </a:spcBef>
              <a:spcAft>
                <a:spcPts val="0"/>
              </a:spcAft>
              <a:buSzPts val="1400"/>
              <a:buNone/>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60" name="Google Shape;60;p9"/>
          <p:cNvSpPr txBox="1"/>
          <p:nvPr>
            <p:ph idx="1" type="body"/>
          </p:nvPr>
        </p:nvSpPr>
        <p:spPr>
          <a:xfrm>
            <a:off x="3575050" y="273051"/>
            <a:ext cx="5111751" cy="5853113"/>
          </a:xfrm>
          <a:prstGeom prst="rect">
            <a:avLst/>
          </a:prstGeom>
          <a:noFill/>
          <a:ln>
            <a:noFill/>
          </a:ln>
        </p:spPr>
        <p:txBody>
          <a:bodyPr anchorCtr="0" anchor="t" bIns="91425" lIns="91425" spcFirstLastPara="1" rIns="91425" wrap="square" tIns="91425">
            <a:noAutofit/>
          </a:bodyPr>
          <a:lstStyle>
            <a:lvl1pPr indent="-317500" lvl="0" marL="457200" rtl="0">
              <a:spcBef>
                <a:spcPts val="640"/>
              </a:spcBef>
              <a:spcAft>
                <a:spcPts val="0"/>
              </a:spcAft>
              <a:buSzPts val="1400"/>
              <a:buChar char="•"/>
              <a:defRPr/>
            </a:lvl1pPr>
            <a:lvl2pPr indent="-317500" lvl="1" marL="914400" rtl="0">
              <a:spcBef>
                <a:spcPts val="560"/>
              </a:spcBef>
              <a:spcAft>
                <a:spcPts val="0"/>
              </a:spcAft>
              <a:buSzPts val="1400"/>
              <a:buChar char="–"/>
              <a:defRPr/>
            </a:lvl2pPr>
            <a:lvl3pPr indent="-317500" lvl="2" marL="1371600" rtl="0">
              <a:spcBef>
                <a:spcPts val="480"/>
              </a:spcBef>
              <a:spcAft>
                <a:spcPts val="0"/>
              </a:spcAft>
              <a:buSzPts val="1400"/>
              <a:buChar char="•"/>
              <a:defRPr/>
            </a:lvl3pPr>
            <a:lvl4pPr indent="-317500" lvl="3" marL="1828800" rtl="0">
              <a:spcBef>
                <a:spcPts val="400"/>
              </a:spcBef>
              <a:spcAft>
                <a:spcPts val="0"/>
              </a:spcAft>
              <a:buSzPts val="1400"/>
              <a:buChar char="–"/>
              <a:defRPr/>
            </a:lvl4pPr>
            <a:lvl5pPr indent="-317500" lvl="4" marL="2286000" rtl="0">
              <a:spcBef>
                <a:spcPts val="400"/>
              </a:spcBef>
              <a:spcAft>
                <a:spcPts val="0"/>
              </a:spcAft>
              <a:buSzPts val="1400"/>
              <a:buChar char="»"/>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61" name="Google Shape;61;p9"/>
          <p:cNvSpPr txBox="1"/>
          <p:nvPr>
            <p:ph idx="2" type="body"/>
          </p:nvPr>
        </p:nvSpPr>
        <p:spPr>
          <a:xfrm>
            <a:off x="457201" y="1435101"/>
            <a:ext cx="3008313" cy="4691063"/>
          </a:xfrm>
          <a:prstGeom prst="rect">
            <a:avLst/>
          </a:prstGeom>
          <a:noFill/>
          <a:ln>
            <a:noFill/>
          </a:ln>
        </p:spPr>
        <p:txBody>
          <a:bodyPr anchorCtr="0" anchor="t" bIns="91425" lIns="91425" spcFirstLastPara="1" rIns="91425" wrap="square" tIns="91425">
            <a:noAutofit/>
          </a:bodyPr>
          <a:lstStyle>
            <a:lvl1pPr indent="-228600" lvl="0" marL="457200" rtl="0">
              <a:spcBef>
                <a:spcPts val="640"/>
              </a:spcBef>
              <a:spcAft>
                <a:spcPts val="0"/>
              </a:spcAft>
              <a:buSzPts val="1400"/>
              <a:buFont typeface="Calibri"/>
              <a:buNone/>
              <a:defRPr/>
            </a:lvl1pPr>
            <a:lvl2pPr indent="-228600" lvl="1" marL="914400" rtl="0">
              <a:spcBef>
                <a:spcPts val="560"/>
              </a:spcBef>
              <a:spcAft>
                <a:spcPts val="0"/>
              </a:spcAft>
              <a:buSzPts val="1400"/>
              <a:buFont typeface="Calibri"/>
              <a:buNone/>
              <a:defRPr/>
            </a:lvl2pPr>
            <a:lvl3pPr indent="-228600" lvl="2" marL="1371600" rtl="0">
              <a:spcBef>
                <a:spcPts val="480"/>
              </a:spcBef>
              <a:spcAft>
                <a:spcPts val="0"/>
              </a:spcAft>
              <a:buSzPts val="1400"/>
              <a:buFont typeface="Calibri"/>
              <a:buNone/>
              <a:defRPr/>
            </a:lvl3pPr>
            <a:lvl4pPr indent="-228600" lvl="3" marL="1828800" rtl="0">
              <a:spcBef>
                <a:spcPts val="400"/>
              </a:spcBef>
              <a:spcAft>
                <a:spcPts val="0"/>
              </a:spcAft>
              <a:buSzPts val="1400"/>
              <a:buFont typeface="Calibri"/>
              <a:buNone/>
              <a:defRPr/>
            </a:lvl4pPr>
            <a:lvl5pPr indent="-228600" lvl="4" marL="2286000" rtl="0">
              <a:spcBef>
                <a:spcPts val="400"/>
              </a:spcBef>
              <a:spcAft>
                <a:spcPts val="0"/>
              </a:spcAft>
              <a:buSzPts val="1400"/>
              <a:buFont typeface="Calibri"/>
              <a:buNone/>
              <a:defRPr/>
            </a:lvl5pPr>
            <a:lvl6pPr indent="-228600" lvl="5" marL="2743200" rtl="0">
              <a:spcBef>
                <a:spcPts val="400"/>
              </a:spcBef>
              <a:spcAft>
                <a:spcPts val="0"/>
              </a:spcAft>
              <a:buSzPts val="1400"/>
              <a:buFont typeface="Calibri"/>
              <a:buNone/>
              <a:defRPr/>
            </a:lvl6pPr>
            <a:lvl7pPr indent="-228600" lvl="6" marL="3200400" rtl="0">
              <a:spcBef>
                <a:spcPts val="400"/>
              </a:spcBef>
              <a:spcAft>
                <a:spcPts val="0"/>
              </a:spcAft>
              <a:buSzPts val="1400"/>
              <a:buFont typeface="Calibri"/>
              <a:buNone/>
              <a:defRPr/>
            </a:lvl7pPr>
            <a:lvl8pPr indent="-228600" lvl="7" marL="3657600" rtl="0">
              <a:spcBef>
                <a:spcPts val="400"/>
              </a:spcBef>
              <a:spcAft>
                <a:spcPts val="0"/>
              </a:spcAft>
              <a:buSzPts val="1400"/>
              <a:buFont typeface="Calibri"/>
              <a:buNone/>
              <a:defRPr/>
            </a:lvl8pPr>
            <a:lvl9pPr indent="-228600" lvl="8" marL="4114800" rtl="0">
              <a:spcBef>
                <a:spcPts val="400"/>
              </a:spcBef>
              <a:spcAft>
                <a:spcPts val="0"/>
              </a:spcAft>
              <a:buSzPts val="1400"/>
              <a:buFont typeface="Calibri"/>
              <a:buNone/>
              <a:defRPr/>
            </a:lvl9pPr>
          </a:lstStyle>
          <a:p/>
        </p:txBody>
      </p:sp>
      <p:sp>
        <p:nvSpPr>
          <p:cNvPr id="62" name="Google Shape;62;p9"/>
          <p:cNvSpPr txBox="1"/>
          <p:nvPr>
            <p:ph idx="10" type="dt"/>
          </p:nvPr>
        </p:nvSpPr>
        <p:spPr>
          <a:xfrm>
            <a:off x="457200" y="6356351"/>
            <a:ext cx="2133600" cy="365125"/>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63" name="Google Shape;63;p9"/>
          <p:cNvSpPr txBox="1"/>
          <p:nvPr>
            <p:ph idx="11" type="ftr"/>
          </p:nvPr>
        </p:nvSpPr>
        <p:spPr>
          <a:xfrm>
            <a:off x="3124200" y="6356351"/>
            <a:ext cx="2895600" cy="365125"/>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64" name="Google Shape;64;p9"/>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1"/>
            <a:ext cx="5486400" cy="566738"/>
          </a:xfrm>
          <a:prstGeom prst="rect">
            <a:avLst/>
          </a:prstGeom>
          <a:noFill/>
          <a:ln>
            <a:noFill/>
          </a:ln>
        </p:spPr>
        <p:txBody>
          <a:bodyPr anchorCtr="0" anchor="b" bIns="91425" lIns="91425" spcFirstLastPara="1" rIns="91425" wrap="square" tIns="91425">
            <a:noAutofit/>
          </a:bodyPr>
          <a:lstStyle>
            <a:lvl1pPr lvl="0" rtl="0" algn="l">
              <a:spcBef>
                <a:spcPts val="0"/>
              </a:spcBef>
              <a:spcAft>
                <a:spcPts val="0"/>
              </a:spcAft>
              <a:buSzPts val="1400"/>
              <a:buNone/>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67" name="Google Shape;67;p10"/>
          <p:cNvSpPr/>
          <p:nvPr>
            <p:ph idx="2" type="pic"/>
          </p:nvPr>
        </p:nvSpPr>
        <p:spPr>
          <a:xfrm>
            <a:off x="1792288" y="612775"/>
            <a:ext cx="5486400" cy="4114800"/>
          </a:xfrm>
          <a:prstGeom prst="rect">
            <a:avLst/>
          </a:prstGeom>
          <a:noFill/>
          <a:ln>
            <a:noFill/>
          </a:ln>
        </p:spPr>
      </p:sp>
      <p:sp>
        <p:nvSpPr>
          <p:cNvPr id="68" name="Google Shape;68;p10"/>
          <p:cNvSpPr txBox="1"/>
          <p:nvPr>
            <p:ph idx="1" type="body"/>
          </p:nvPr>
        </p:nvSpPr>
        <p:spPr>
          <a:xfrm>
            <a:off x="1792288" y="5367339"/>
            <a:ext cx="5486400" cy="804862"/>
          </a:xfrm>
          <a:prstGeom prst="rect">
            <a:avLst/>
          </a:prstGeom>
          <a:noFill/>
          <a:ln>
            <a:noFill/>
          </a:ln>
        </p:spPr>
        <p:txBody>
          <a:bodyPr anchorCtr="0" anchor="t" bIns="91425" lIns="91425" spcFirstLastPara="1" rIns="91425" wrap="square" tIns="91425">
            <a:noAutofit/>
          </a:bodyPr>
          <a:lstStyle>
            <a:lvl1pPr indent="-228600" lvl="0" marL="457200" rtl="0">
              <a:spcBef>
                <a:spcPts val="640"/>
              </a:spcBef>
              <a:spcAft>
                <a:spcPts val="0"/>
              </a:spcAft>
              <a:buSzPts val="1400"/>
              <a:buFont typeface="Calibri"/>
              <a:buNone/>
              <a:defRPr/>
            </a:lvl1pPr>
            <a:lvl2pPr indent="-228600" lvl="1" marL="914400" rtl="0">
              <a:spcBef>
                <a:spcPts val="560"/>
              </a:spcBef>
              <a:spcAft>
                <a:spcPts val="0"/>
              </a:spcAft>
              <a:buSzPts val="1400"/>
              <a:buFont typeface="Calibri"/>
              <a:buNone/>
              <a:defRPr/>
            </a:lvl2pPr>
            <a:lvl3pPr indent="-228600" lvl="2" marL="1371600" rtl="0">
              <a:spcBef>
                <a:spcPts val="480"/>
              </a:spcBef>
              <a:spcAft>
                <a:spcPts val="0"/>
              </a:spcAft>
              <a:buSzPts val="1400"/>
              <a:buFont typeface="Calibri"/>
              <a:buNone/>
              <a:defRPr/>
            </a:lvl3pPr>
            <a:lvl4pPr indent="-228600" lvl="3" marL="1828800" rtl="0">
              <a:spcBef>
                <a:spcPts val="400"/>
              </a:spcBef>
              <a:spcAft>
                <a:spcPts val="0"/>
              </a:spcAft>
              <a:buSzPts val="1400"/>
              <a:buFont typeface="Calibri"/>
              <a:buNone/>
              <a:defRPr/>
            </a:lvl4pPr>
            <a:lvl5pPr indent="-228600" lvl="4" marL="2286000" rtl="0">
              <a:spcBef>
                <a:spcPts val="400"/>
              </a:spcBef>
              <a:spcAft>
                <a:spcPts val="0"/>
              </a:spcAft>
              <a:buSzPts val="1400"/>
              <a:buFont typeface="Calibri"/>
              <a:buNone/>
              <a:defRPr/>
            </a:lvl5pPr>
            <a:lvl6pPr indent="-228600" lvl="5" marL="2743200" rtl="0">
              <a:spcBef>
                <a:spcPts val="400"/>
              </a:spcBef>
              <a:spcAft>
                <a:spcPts val="0"/>
              </a:spcAft>
              <a:buSzPts val="1400"/>
              <a:buFont typeface="Calibri"/>
              <a:buNone/>
              <a:defRPr/>
            </a:lvl6pPr>
            <a:lvl7pPr indent="-228600" lvl="6" marL="3200400" rtl="0">
              <a:spcBef>
                <a:spcPts val="400"/>
              </a:spcBef>
              <a:spcAft>
                <a:spcPts val="0"/>
              </a:spcAft>
              <a:buSzPts val="1400"/>
              <a:buFont typeface="Calibri"/>
              <a:buNone/>
              <a:defRPr/>
            </a:lvl7pPr>
            <a:lvl8pPr indent="-228600" lvl="7" marL="3657600" rtl="0">
              <a:spcBef>
                <a:spcPts val="400"/>
              </a:spcBef>
              <a:spcAft>
                <a:spcPts val="0"/>
              </a:spcAft>
              <a:buSzPts val="1400"/>
              <a:buFont typeface="Calibri"/>
              <a:buNone/>
              <a:defRPr/>
            </a:lvl8pPr>
            <a:lvl9pPr indent="-228600" lvl="8" marL="4114800" rtl="0">
              <a:spcBef>
                <a:spcPts val="400"/>
              </a:spcBef>
              <a:spcAft>
                <a:spcPts val="0"/>
              </a:spcAft>
              <a:buSzPts val="1400"/>
              <a:buFont typeface="Calibri"/>
              <a:buNone/>
              <a:defRPr/>
            </a:lvl9pPr>
          </a:lstStyle>
          <a:p/>
        </p:txBody>
      </p:sp>
      <p:sp>
        <p:nvSpPr>
          <p:cNvPr id="69" name="Google Shape;69;p10"/>
          <p:cNvSpPr txBox="1"/>
          <p:nvPr>
            <p:ph idx="10" type="dt"/>
          </p:nvPr>
        </p:nvSpPr>
        <p:spPr>
          <a:xfrm>
            <a:off x="457200" y="6356351"/>
            <a:ext cx="2133600" cy="365125"/>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70" name="Google Shape;70;p10"/>
          <p:cNvSpPr txBox="1"/>
          <p:nvPr>
            <p:ph idx="11" type="ftr"/>
          </p:nvPr>
        </p:nvSpPr>
        <p:spPr>
          <a:xfrm>
            <a:off x="3124200" y="6356351"/>
            <a:ext cx="2895600" cy="365125"/>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71" name="Google Shape;71;p10"/>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a:lvl1pPr>
            <a:lvl2pPr indent="-88900" lvl="1" marL="0" marR="0" rtl="0" algn="l">
              <a:spcBef>
                <a:spcPts val="0"/>
              </a:spcBef>
              <a:spcAft>
                <a:spcPts val="0"/>
              </a:spcAft>
              <a:buSzPts val="1400"/>
              <a:buChar char="○"/>
              <a:defRPr/>
            </a:lvl2pPr>
            <a:lvl3pPr indent="-88900" lvl="2" marL="0" marR="0" rtl="0" algn="l">
              <a:spcBef>
                <a:spcPts val="0"/>
              </a:spcBef>
              <a:spcAft>
                <a:spcPts val="0"/>
              </a:spcAft>
              <a:buSzPts val="1400"/>
              <a:buChar char="■"/>
              <a:defRPr/>
            </a:lvl3pPr>
            <a:lvl4pPr indent="-88900" lvl="3" marL="0" marR="0" rtl="0" algn="l">
              <a:spcBef>
                <a:spcPts val="0"/>
              </a:spcBef>
              <a:spcAft>
                <a:spcPts val="0"/>
              </a:spcAft>
              <a:buSzPts val="1400"/>
              <a:buChar char="●"/>
              <a:defRPr/>
            </a:lvl4pPr>
            <a:lvl5pPr indent="-88900" lvl="4" marL="0" marR="0" rtl="0" algn="l">
              <a:spcBef>
                <a:spcPts val="0"/>
              </a:spcBef>
              <a:spcAft>
                <a:spcPts val="0"/>
              </a:spcAft>
              <a:buSzPts val="1400"/>
              <a:buChar char="○"/>
              <a:defRPr/>
            </a:lvl5pPr>
            <a:lvl6pPr indent="-88900" lvl="5" marL="0" marR="0" rtl="0" algn="l">
              <a:spcBef>
                <a:spcPts val="0"/>
              </a:spcBef>
              <a:spcAft>
                <a:spcPts val="0"/>
              </a:spcAft>
              <a:buSzPts val="1400"/>
              <a:buChar char="■"/>
              <a:defRPr/>
            </a:lvl6pPr>
            <a:lvl7pPr indent="-88900" lvl="6" marL="0" marR="0" rtl="0" algn="l">
              <a:spcBef>
                <a:spcPts val="0"/>
              </a:spcBef>
              <a:spcAft>
                <a:spcPts val="0"/>
              </a:spcAft>
              <a:buSzPts val="1400"/>
              <a:buChar char="●"/>
              <a:defRPr/>
            </a:lvl7pPr>
            <a:lvl8pPr indent="-88900" lvl="7" marL="0" marR="0" rtl="0" algn="l">
              <a:spcBef>
                <a:spcPts val="0"/>
              </a:spcBef>
              <a:spcAft>
                <a:spcPts val="0"/>
              </a:spcAft>
              <a:buSzPts val="1400"/>
              <a:buChar char="○"/>
              <a:defRPr/>
            </a:lvl8pPr>
            <a:lvl9pPr indent="-88900" lvl="8" marL="0" marR="0" rtl="0" algn="l">
              <a:spcBef>
                <a:spcPts val="0"/>
              </a:spcBef>
              <a:spcAft>
                <a:spcPts val="0"/>
              </a:spcAft>
              <a:buSzPts val="1400"/>
              <a:buChar char="■"/>
              <a:defRPr/>
            </a:lvl9pPr>
          </a:lstStyle>
          <a:p/>
        </p:txBody>
      </p:sp>
      <p:sp>
        <p:nvSpPr>
          <p:cNvPr id="11" name="Google Shape;11;p1"/>
          <p:cNvSpPr txBox="1"/>
          <p:nvPr>
            <p:ph idx="1" type="body"/>
          </p:nvPr>
        </p:nvSpPr>
        <p:spPr>
          <a:xfrm>
            <a:off x="457200" y="1600201"/>
            <a:ext cx="8229600" cy="4525963"/>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640"/>
              </a:spcBef>
              <a:spcAft>
                <a:spcPts val="0"/>
              </a:spcAft>
              <a:buClr>
                <a:schemeClr val="dk1"/>
              </a:buClr>
              <a:buSzPts val="1400"/>
              <a:buFont typeface="Arial"/>
              <a:buChar char="•"/>
              <a:defRPr/>
            </a:lvl1pPr>
            <a:lvl2pPr indent="-317500" lvl="1" marL="914400" marR="0" rtl="0" algn="l">
              <a:spcBef>
                <a:spcPts val="560"/>
              </a:spcBef>
              <a:spcAft>
                <a:spcPts val="0"/>
              </a:spcAft>
              <a:buClr>
                <a:schemeClr val="dk1"/>
              </a:buClr>
              <a:buSzPts val="1400"/>
              <a:buFont typeface="Arial"/>
              <a:buChar char="–"/>
              <a:defRPr/>
            </a:lvl2pPr>
            <a:lvl3pPr indent="-317500" lvl="2" marL="1371600" marR="0" rtl="0" algn="l">
              <a:spcBef>
                <a:spcPts val="480"/>
              </a:spcBef>
              <a:spcAft>
                <a:spcPts val="0"/>
              </a:spcAft>
              <a:buClr>
                <a:schemeClr val="dk1"/>
              </a:buClr>
              <a:buSzPts val="1400"/>
              <a:buFont typeface="Arial"/>
              <a:buChar char="•"/>
              <a:defRPr/>
            </a:lvl3pPr>
            <a:lvl4pPr indent="-317500" lvl="3" marL="1828800" marR="0" rtl="0" algn="l">
              <a:spcBef>
                <a:spcPts val="400"/>
              </a:spcBef>
              <a:spcAft>
                <a:spcPts val="0"/>
              </a:spcAft>
              <a:buClr>
                <a:schemeClr val="dk1"/>
              </a:buClr>
              <a:buSzPts val="1400"/>
              <a:buFont typeface="Arial"/>
              <a:buChar char="–"/>
              <a:defRPr/>
            </a:lvl4pPr>
            <a:lvl5pPr indent="-317500" lvl="4" marL="2286000" marR="0" rtl="0" algn="l">
              <a:spcBef>
                <a:spcPts val="400"/>
              </a:spcBef>
              <a:spcAft>
                <a:spcPts val="0"/>
              </a:spcAft>
              <a:buClr>
                <a:schemeClr val="dk1"/>
              </a:buClr>
              <a:buSzPts val="1400"/>
              <a:buFont typeface="Arial"/>
              <a:buChar char="»"/>
              <a:defRPr/>
            </a:lvl5pPr>
            <a:lvl6pPr indent="-317500" lvl="5" marL="2743200" marR="0" rtl="0" algn="l">
              <a:spcBef>
                <a:spcPts val="400"/>
              </a:spcBef>
              <a:spcAft>
                <a:spcPts val="0"/>
              </a:spcAft>
              <a:buClr>
                <a:schemeClr val="dk1"/>
              </a:buClr>
              <a:buSzPts val="1400"/>
              <a:buFont typeface="Arial"/>
              <a:buChar char="•"/>
              <a:defRPr/>
            </a:lvl6pPr>
            <a:lvl7pPr indent="-317500" lvl="6" marL="3200400" marR="0" rtl="0" algn="l">
              <a:spcBef>
                <a:spcPts val="400"/>
              </a:spcBef>
              <a:spcAft>
                <a:spcPts val="0"/>
              </a:spcAft>
              <a:buClr>
                <a:schemeClr val="dk1"/>
              </a:buClr>
              <a:buSzPts val="1400"/>
              <a:buFont typeface="Arial"/>
              <a:buChar char="•"/>
              <a:defRPr/>
            </a:lvl7pPr>
            <a:lvl8pPr indent="-317500" lvl="7" marL="3657600" marR="0" rtl="0" algn="l">
              <a:spcBef>
                <a:spcPts val="400"/>
              </a:spcBef>
              <a:spcAft>
                <a:spcPts val="0"/>
              </a:spcAft>
              <a:buClr>
                <a:schemeClr val="dk1"/>
              </a:buClr>
              <a:buSzPts val="1400"/>
              <a:buFont typeface="Arial"/>
              <a:buChar char="•"/>
              <a:defRPr/>
            </a:lvl8pPr>
            <a:lvl9pPr indent="-317500" lvl="8" marL="4114800" marR="0" rtl="0" algn="l">
              <a:spcBef>
                <a:spcPts val="400"/>
              </a:spcBef>
              <a:spcAft>
                <a:spcPts val="0"/>
              </a:spcAft>
              <a:buClr>
                <a:schemeClr val="dk1"/>
              </a:buClr>
              <a:buSzPts val="1400"/>
              <a:buFont typeface="Arial"/>
              <a:buChar char="•"/>
              <a:defRPr/>
            </a:lvl9pPr>
          </a:lstStyle>
          <a:p/>
        </p:txBody>
      </p:sp>
      <p:sp>
        <p:nvSpPr>
          <p:cNvPr id="12" name="Google Shape;12;p1"/>
          <p:cNvSpPr txBox="1"/>
          <p:nvPr>
            <p:ph idx="10" type="dt"/>
          </p:nvPr>
        </p:nvSpPr>
        <p:spPr>
          <a:xfrm>
            <a:off x="457200" y="6356351"/>
            <a:ext cx="2133600" cy="365125"/>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13" name="Google Shape;13;p1"/>
          <p:cNvSpPr txBox="1"/>
          <p:nvPr>
            <p:ph idx="11" type="ftr"/>
          </p:nvPr>
        </p:nvSpPr>
        <p:spPr>
          <a:xfrm>
            <a:off x="3124200" y="6356351"/>
            <a:ext cx="2895600" cy="365125"/>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14" name="Google Shape;14;p1"/>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3"/>
          <p:cNvSpPr txBox="1"/>
          <p:nvPr>
            <p:ph type="ctrTitle"/>
          </p:nvPr>
        </p:nvSpPr>
        <p:spPr>
          <a:xfrm>
            <a:off x="685800" y="2130426"/>
            <a:ext cx="7772400" cy="14700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chemeClr val="dk1"/>
                </a:solidFill>
                <a:latin typeface="Calibri"/>
                <a:ea typeface="Calibri"/>
                <a:cs typeface="Calibri"/>
                <a:sym typeface="Calibri"/>
              </a:rPr>
              <a:t>Handouts for Elementary Lesson Plan</a:t>
            </a:r>
            <a:endParaRPr b="0" i="0" sz="44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Google Shape;165;p22"/>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chemeClr val="dk1"/>
                </a:solidFill>
                <a:latin typeface="Calibri"/>
                <a:ea typeface="Calibri"/>
                <a:cs typeface="Calibri"/>
                <a:sym typeface="Calibri"/>
              </a:rPr>
              <a:t>Group 2</a:t>
            </a:r>
            <a:endParaRPr b="0" i="0" sz="4400" u="none" cap="none" strike="noStrike">
              <a:solidFill>
                <a:schemeClr val="dk1"/>
              </a:solidFill>
              <a:latin typeface="Calibri"/>
              <a:ea typeface="Calibri"/>
              <a:cs typeface="Calibri"/>
              <a:sym typeface="Calibri"/>
            </a:endParaRPr>
          </a:p>
        </p:txBody>
      </p:sp>
      <p:pic>
        <p:nvPicPr>
          <p:cNvPr descr="C:\Users\lengelhardt\Desktop\brain.png" id="166" name="Google Shape;166;p22"/>
          <p:cNvPicPr preferRelativeResize="0"/>
          <p:nvPr/>
        </p:nvPicPr>
        <p:blipFill rotWithShape="1">
          <a:blip r:embed="rId3">
            <a:alphaModFix/>
          </a:blip>
          <a:srcRect b="0" l="0" r="0" t="0"/>
          <a:stretch/>
        </p:blipFill>
        <p:spPr>
          <a:xfrm rot="-501952">
            <a:off x="3152086" y="4171749"/>
            <a:ext cx="3075470" cy="2703176"/>
          </a:xfrm>
          <a:prstGeom prst="rect">
            <a:avLst/>
          </a:prstGeom>
          <a:noFill/>
          <a:ln>
            <a:noFill/>
          </a:ln>
        </p:spPr>
      </p:pic>
      <p:sp>
        <p:nvSpPr>
          <p:cNvPr id="167" name="Google Shape;167;p22"/>
          <p:cNvSpPr txBox="1"/>
          <p:nvPr/>
        </p:nvSpPr>
        <p:spPr>
          <a:xfrm>
            <a:off x="381000" y="1009600"/>
            <a:ext cx="8509429" cy="30469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When Jane’s family got to the doctor’s office there was a baby crying so loudly that Jane’s brother covered his ears, but Jane didn’t even notice!</a:t>
            </a:r>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Which sense was affected?</a:t>
            </a:r>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Shade in the part of the brain that is damaged:</a:t>
            </a:r>
            <a:endParaRPr b="0" i="0" sz="2400" u="none" cap="none" strike="noStrike">
              <a:solidFill>
                <a:schemeClr val="dk1"/>
              </a:solidFill>
              <a:latin typeface="Calibri"/>
              <a:ea typeface="Calibri"/>
              <a:cs typeface="Calibri"/>
              <a:sym typeface="Calibri"/>
            </a:endParaRPr>
          </a:p>
        </p:txBody>
      </p:sp>
      <p:cxnSp>
        <p:nvCxnSpPr>
          <p:cNvPr id="168" name="Google Shape;168;p22"/>
          <p:cNvCxnSpPr/>
          <p:nvPr/>
        </p:nvCxnSpPr>
        <p:spPr>
          <a:xfrm>
            <a:off x="4249975" y="3048000"/>
            <a:ext cx="3446225" cy="1588"/>
          </a:xfrm>
          <a:prstGeom prst="straightConnector1">
            <a:avLst/>
          </a:prstGeom>
          <a:noFill/>
          <a:ln cap="flat" cmpd="sng" w="25400">
            <a:solidFill>
              <a:schemeClr val="dk1"/>
            </a:solidFill>
            <a:prstDash val="solid"/>
            <a:round/>
            <a:headEnd len="sm" w="sm" type="none"/>
            <a:tailEnd len="sm" w="sm" type="none"/>
          </a:ln>
        </p:spPr>
      </p:cxn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23"/>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chemeClr val="dk1"/>
                </a:solidFill>
                <a:latin typeface="Calibri"/>
                <a:ea typeface="Calibri"/>
                <a:cs typeface="Calibri"/>
                <a:sym typeface="Calibri"/>
              </a:rPr>
              <a:t>Group 3</a:t>
            </a:r>
            <a:endParaRPr b="0" i="0" sz="4400" u="none" cap="none" strike="noStrike">
              <a:solidFill>
                <a:schemeClr val="dk1"/>
              </a:solidFill>
              <a:latin typeface="Calibri"/>
              <a:ea typeface="Calibri"/>
              <a:cs typeface="Calibri"/>
              <a:sym typeface="Calibri"/>
            </a:endParaRPr>
          </a:p>
        </p:txBody>
      </p:sp>
      <p:pic>
        <p:nvPicPr>
          <p:cNvPr descr="C:\Users\lengelhardt\Desktop\brain.png" id="175" name="Google Shape;175;p23"/>
          <p:cNvPicPr preferRelativeResize="0"/>
          <p:nvPr/>
        </p:nvPicPr>
        <p:blipFill rotWithShape="1">
          <a:blip r:embed="rId3">
            <a:alphaModFix/>
          </a:blip>
          <a:srcRect b="0" l="0" r="0" t="0"/>
          <a:stretch/>
        </p:blipFill>
        <p:spPr>
          <a:xfrm rot="-501952">
            <a:off x="2807368" y="3985280"/>
            <a:ext cx="3694421" cy="3247201"/>
          </a:xfrm>
          <a:prstGeom prst="rect">
            <a:avLst/>
          </a:prstGeom>
          <a:noFill/>
          <a:ln>
            <a:noFill/>
          </a:ln>
        </p:spPr>
      </p:pic>
      <p:sp>
        <p:nvSpPr>
          <p:cNvPr id="176" name="Google Shape;176;p23"/>
          <p:cNvSpPr txBox="1"/>
          <p:nvPr/>
        </p:nvSpPr>
        <p:spPr>
          <a:xfrm>
            <a:off x="381001" y="1020762"/>
            <a:ext cx="8534400" cy="30469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On the way to the hospital, Jane’s parents gave her one of her favorite candy bars as a treat, but as she put it in her mouth, it wasn’t even good.</a:t>
            </a:r>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Which sense was affected?</a:t>
            </a:r>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Shade in the part of the brain that is damaged:</a:t>
            </a:r>
            <a:endParaRPr b="0" i="0" sz="2400" u="none" cap="none" strike="noStrike">
              <a:solidFill>
                <a:schemeClr val="dk1"/>
              </a:solidFill>
              <a:latin typeface="Calibri"/>
              <a:ea typeface="Calibri"/>
              <a:cs typeface="Calibri"/>
              <a:sym typeface="Calibri"/>
            </a:endParaRPr>
          </a:p>
        </p:txBody>
      </p:sp>
      <p:cxnSp>
        <p:nvCxnSpPr>
          <p:cNvPr id="177" name="Google Shape;177;p23"/>
          <p:cNvCxnSpPr/>
          <p:nvPr/>
        </p:nvCxnSpPr>
        <p:spPr>
          <a:xfrm>
            <a:off x="4249975" y="3048000"/>
            <a:ext cx="3446225" cy="1588"/>
          </a:xfrm>
          <a:prstGeom prst="straightConnector1">
            <a:avLst/>
          </a:prstGeom>
          <a:noFill/>
          <a:ln cap="flat" cmpd="sng" w="25400">
            <a:solidFill>
              <a:schemeClr val="dk1"/>
            </a:solidFill>
            <a:prstDash val="solid"/>
            <a:round/>
            <a:headEnd len="sm" w="sm" type="none"/>
            <a:tailEnd len="sm" w="sm" type="none"/>
          </a:ln>
        </p:spPr>
      </p:cxn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24"/>
          <p:cNvSpPr txBox="1"/>
          <p:nvPr>
            <p:ph type="title"/>
          </p:nvPr>
        </p:nvSpPr>
        <p:spPr>
          <a:xfrm>
            <a:off x="457200" y="7620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chemeClr val="dk1"/>
                </a:solidFill>
                <a:latin typeface="Calibri"/>
                <a:ea typeface="Calibri"/>
                <a:cs typeface="Calibri"/>
                <a:sym typeface="Calibri"/>
              </a:rPr>
              <a:t>Group 4</a:t>
            </a:r>
            <a:endParaRPr b="0" i="0" sz="4400" u="none" cap="none" strike="noStrike">
              <a:solidFill>
                <a:schemeClr val="dk1"/>
              </a:solidFill>
              <a:latin typeface="Calibri"/>
              <a:ea typeface="Calibri"/>
              <a:cs typeface="Calibri"/>
              <a:sym typeface="Calibri"/>
            </a:endParaRPr>
          </a:p>
        </p:txBody>
      </p:sp>
      <p:pic>
        <p:nvPicPr>
          <p:cNvPr descr="C:\Users\lengelhardt\Desktop\brain.png" id="183" name="Google Shape;183;p24"/>
          <p:cNvPicPr preferRelativeResize="0"/>
          <p:nvPr/>
        </p:nvPicPr>
        <p:blipFill rotWithShape="1">
          <a:blip r:embed="rId3">
            <a:alphaModFix/>
          </a:blip>
          <a:srcRect b="0" l="0" r="0" t="0"/>
          <a:stretch/>
        </p:blipFill>
        <p:spPr>
          <a:xfrm rot="-501952">
            <a:off x="2807368" y="3664117"/>
            <a:ext cx="3694421" cy="3247201"/>
          </a:xfrm>
          <a:prstGeom prst="rect">
            <a:avLst/>
          </a:prstGeom>
          <a:noFill/>
          <a:ln>
            <a:noFill/>
          </a:ln>
        </p:spPr>
      </p:pic>
      <p:sp>
        <p:nvSpPr>
          <p:cNvPr id="184" name="Google Shape;184;p24"/>
          <p:cNvSpPr txBox="1"/>
          <p:nvPr/>
        </p:nvSpPr>
        <p:spPr>
          <a:xfrm>
            <a:off x="381001" y="1020762"/>
            <a:ext cx="8305800" cy="267765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When Jane went to open the car door, it felt weird, it was like she couldn’t even feel the door!</a:t>
            </a:r>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Which sense was affected?</a:t>
            </a:r>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Shade in the part of the brain that is damaged:</a:t>
            </a:r>
            <a:endParaRPr b="0" i="0" sz="2400" u="none" cap="none" strike="noStrike">
              <a:solidFill>
                <a:schemeClr val="dk1"/>
              </a:solidFill>
              <a:latin typeface="Calibri"/>
              <a:ea typeface="Calibri"/>
              <a:cs typeface="Calibri"/>
              <a:sym typeface="Calibri"/>
            </a:endParaRPr>
          </a:p>
        </p:txBody>
      </p:sp>
      <p:cxnSp>
        <p:nvCxnSpPr>
          <p:cNvPr id="185" name="Google Shape;185;p24"/>
          <p:cNvCxnSpPr/>
          <p:nvPr/>
        </p:nvCxnSpPr>
        <p:spPr>
          <a:xfrm>
            <a:off x="4249975" y="2589212"/>
            <a:ext cx="3446225" cy="1588"/>
          </a:xfrm>
          <a:prstGeom prst="straightConnector1">
            <a:avLst/>
          </a:prstGeom>
          <a:noFill/>
          <a:ln cap="flat" cmpd="sng" w="25400">
            <a:solidFill>
              <a:schemeClr val="dk1"/>
            </a:solidFill>
            <a:prstDash val="solid"/>
            <a:round/>
            <a:headEnd len="sm" w="sm" type="none"/>
            <a:tailEnd len="sm" w="sm" type="none"/>
          </a:ln>
        </p:spPr>
      </p:cxn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Google Shape;190;p25"/>
          <p:cNvSpPr txBox="1"/>
          <p:nvPr>
            <p:ph type="title"/>
          </p:nvPr>
        </p:nvSpPr>
        <p:spPr>
          <a:xfrm>
            <a:off x="457200" y="-7620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chemeClr val="dk1"/>
                </a:solidFill>
                <a:latin typeface="Calibri"/>
                <a:ea typeface="Calibri"/>
                <a:cs typeface="Calibri"/>
                <a:sym typeface="Calibri"/>
              </a:rPr>
              <a:t>Group 5</a:t>
            </a:r>
            <a:endParaRPr b="0" i="0" sz="4400" u="none" cap="none" strike="noStrike">
              <a:solidFill>
                <a:schemeClr val="dk1"/>
              </a:solidFill>
              <a:latin typeface="Calibri"/>
              <a:ea typeface="Calibri"/>
              <a:cs typeface="Calibri"/>
              <a:sym typeface="Calibri"/>
            </a:endParaRPr>
          </a:p>
        </p:txBody>
      </p:sp>
      <p:pic>
        <p:nvPicPr>
          <p:cNvPr descr="C:\Users\lengelhardt\Desktop\brain.png" id="191" name="Google Shape;191;p25"/>
          <p:cNvPicPr preferRelativeResize="0"/>
          <p:nvPr/>
        </p:nvPicPr>
        <p:blipFill rotWithShape="1">
          <a:blip r:embed="rId3">
            <a:alphaModFix/>
          </a:blip>
          <a:srcRect b="0" l="0" r="0" t="0"/>
          <a:stretch/>
        </p:blipFill>
        <p:spPr>
          <a:xfrm rot="-501952">
            <a:off x="2850824" y="4170666"/>
            <a:ext cx="3066999" cy="2695730"/>
          </a:xfrm>
          <a:prstGeom prst="rect">
            <a:avLst/>
          </a:prstGeom>
          <a:noFill/>
          <a:ln>
            <a:noFill/>
          </a:ln>
        </p:spPr>
      </p:pic>
      <p:sp>
        <p:nvSpPr>
          <p:cNvPr id="192" name="Google Shape;192;p25"/>
          <p:cNvSpPr txBox="1"/>
          <p:nvPr/>
        </p:nvSpPr>
        <p:spPr>
          <a:xfrm>
            <a:off x="381000" y="914906"/>
            <a:ext cx="8305800" cy="30469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When Jane’s family got out of the car at the doctor’s office, Jane’s brother scrunched up his nose because he smelled a skunk, but Jane didn’t even notice!</a:t>
            </a:r>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Which sense was affected?</a:t>
            </a:r>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Shade in the part of the brain that is damaged:</a:t>
            </a:r>
            <a:endParaRPr b="0" i="0" sz="2400" u="none" cap="none" strike="noStrike">
              <a:solidFill>
                <a:schemeClr val="dk1"/>
              </a:solidFill>
              <a:latin typeface="Calibri"/>
              <a:ea typeface="Calibri"/>
              <a:cs typeface="Calibri"/>
              <a:sym typeface="Calibri"/>
            </a:endParaRPr>
          </a:p>
        </p:txBody>
      </p:sp>
      <p:cxnSp>
        <p:nvCxnSpPr>
          <p:cNvPr id="193" name="Google Shape;193;p25"/>
          <p:cNvCxnSpPr/>
          <p:nvPr/>
        </p:nvCxnSpPr>
        <p:spPr>
          <a:xfrm>
            <a:off x="4249975" y="2895600"/>
            <a:ext cx="3446225" cy="1588"/>
          </a:xfrm>
          <a:prstGeom prst="straightConnector1">
            <a:avLst/>
          </a:prstGeom>
          <a:noFill/>
          <a:ln cap="flat" cmpd="sng" w="25400">
            <a:solidFill>
              <a:schemeClr val="dk1"/>
            </a:solidFill>
            <a:prstDash val="solid"/>
            <a:round/>
            <a:headEnd len="sm" w="sm" type="none"/>
            <a:tailEnd len="sm" w="sm" type="none"/>
          </a:ln>
        </p:spPr>
      </p:cxn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Google Shape;93;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chemeClr val="dk1"/>
                </a:solidFill>
                <a:latin typeface="Calibri"/>
                <a:ea typeface="Calibri"/>
                <a:cs typeface="Calibri"/>
                <a:sym typeface="Calibri"/>
              </a:rPr>
              <a:t>Scenario 1:</a:t>
            </a:r>
            <a:endParaRPr b="0" i="0" sz="4400" u="none" cap="none" strike="noStrike">
              <a:solidFill>
                <a:schemeClr val="dk1"/>
              </a:solidFill>
              <a:latin typeface="Calibri"/>
              <a:ea typeface="Calibri"/>
              <a:cs typeface="Calibri"/>
              <a:sym typeface="Calibri"/>
            </a:endParaRPr>
          </a:p>
        </p:txBody>
      </p:sp>
      <p:sp>
        <p:nvSpPr>
          <p:cNvPr id="94" name="Google Shape;94;p14"/>
          <p:cNvSpPr txBox="1"/>
          <p:nvPr>
            <p:ph idx="1" type="body"/>
          </p:nvPr>
        </p:nvSpPr>
        <p:spPr>
          <a:xfrm>
            <a:off x="457200" y="1600201"/>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2950"/>
              <a:buFont typeface="Arial"/>
              <a:buChar char="•"/>
            </a:pPr>
            <a:r>
              <a:rPr b="0" i="0" lang="en-US" sz="2950" u="none" cap="none" strike="noStrike">
                <a:solidFill>
                  <a:schemeClr val="dk1"/>
                </a:solidFill>
                <a:latin typeface="Calibri"/>
                <a:ea typeface="Calibri"/>
                <a:cs typeface="Calibri"/>
                <a:sym typeface="Calibri"/>
              </a:rPr>
              <a:t>John is riding his scooter down the street, when he bumped into a tree. He fell off his scooter and hit his head on the ground. His parents took him to the doctor’s office. When the doctor looked at his brain, he saw which part of the brain was hurt. Each group will have a different scenario of a different part of the brain being hurt. If that part of John’s brain was hurt, which of his senses would be affected? What types of activities would he have trouble with?</a:t>
            </a:r>
            <a:endParaRPr b="0" i="0" sz="2950" u="none" cap="none" strike="noStrike">
              <a:solidFill>
                <a:schemeClr val="dk1"/>
              </a:solidFill>
              <a:latin typeface="Calibri"/>
              <a:ea typeface="Calibri"/>
              <a:cs typeface="Calibri"/>
              <a:sym typeface="Calibri"/>
            </a:endParaRPr>
          </a:p>
          <a:p>
            <a:pPr indent="-154940" lvl="0" marL="342900" marR="0" rtl="0" algn="l">
              <a:lnSpc>
                <a:spcPct val="90000"/>
              </a:lnSpc>
              <a:spcBef>
                <a:spcPts val="592"/>
              </a:spcBef>
              <a:spcAft>
                <a:spcPts val="0"/>
              </a:spcAft>
              <a:buClr>
                <a:schemeClr val="dk1"/>
              </a:buClr>
              <a:buSzPts val="2960"/>
              <a:buFont typeface="Arial"/>
              <a:buNone/>
            </a:pPr>
            <a:r>
              <a:t/>
            </a:r>
            <a:endParaRPr b="0" i="0" sz="295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chemeClr val="dk1"/>
                </a:solidFill>
                <a:latin typeface="Calibri"/>
                <a:ea typeface="Calibri"/>
                <a:cs typeface="Calibri"/>
                <a:sym typeface="Calibri"/>
              </a:rPr>
              <a:t>Group 1</a:t>
            </a:r>
            <a:endParaRPr b="0" i="0" sz="4400" u="none" cap="none" strike="noStrike">
              <a:solidFill>
                <a:schemeClr val="dk1"/>
              </a:solidFill>
              <a:latin typeface="Calibri"/>
              <a:ea typeface="Calibri"/>
              <a:cs typeface="Calibri"/>
              <a:sym typeface="Calibri"/>
            </a:endParaRPr>
          </a:p>
        </p:txBody>
      </p:sp>
      <p:pic>
        <p:nvPicPr>
          <p:cNvPr descr="C:\Users\lengelhardt\Desktop\brain.png" id="100" name="Google Shape;100;p15"/>
          <p:cNvPicPr preferRelativeResize="0"/>
          <p:nvPr/>
        </p:nvPicPr>
        <p:blipFill rotWithShape="1">
          <a:blip r:embed="rId3">
            <a:alphaModFix/>
          </a:blip>
          <a:srcRect b="0" l="0" r="0" t="0"/>
          <a:stretch/>
        </p:blipFill>
        <p:spPr>
          <a:xfrm rot="-501952">
            <a:off x="1938361" y="1494206"/>
            <a:ext cx="3168881" cy="2785279"/>
          </a:xfrm>
          <a:prstGeom prst="rect">
            <a:avLst/>
          </a:prstGeom>
          <a:noFill/>
          <a:ln>
            <a:noFill/>
          </a:ln>
        </p:spPr>
      </p:pic>
      <p:sp>
        <p:nvSpPr>
          <p:cNvPr id="101" name="Google Shape;101;p15"/>
          <p:cNvSpPr/>
          <p:nvPr/>
        </p:nvSpPr>
        <p:spPr>
          <a:xfrm>
            <a:off x="4622800" y="2641598"/>
            <a:ext cx="762000" cy="838200"/>
          </a:xfrm>
          <a:prstGeom prst="cloud">
            <a:avLst/>
          </a:prstGeom>
          <a:solidFill>
            <a:srgbClr val="800000">
              <a:alpha val="33725"/>
            </a:srgbClr>
          </a:solidFill>
          <a:ln cap="flat" cmpd="sng" w="38100">
            <a:solidFill>
              <a:srgbClr val="8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800000"/>
              </a:solidFill>
              <a:latin typeface="Calibri"/>
              <a:ea typeface="Calibri"/>
              <a:cs typeface="Calibri"/>
              <a:sym typeface="Calibri"/>
            </a:endParaRPr>
          </a:p>
        </p:txBody>
      </p:sp>
      <p:sp>
        <p:nvSpPr>
          <p:cNvPr id="102" name="Google Shape;102;p15"/>
          <p:cNvSpPr txBox="1"/>
          <p:nvPr/>
        </p:nvSpPr>
        <p:spPr>
          <a:xfrm>
            <a:off x="171522" y="4495193"/>
            <a:ext cx="4154653" cy="156966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Which sense will be damaged?</a:t>
            </a:r>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What activities will be affected?</a:t>
            </a:r>
            <a:endParaRPr b="0" i="0" sz="2400" u="none" cap="none" strike="noStrike">
              <a:solidFill>
                <a:schemeClr val="dk1"/>
              </a:solidFill>
              <a:latin typeface="Calibri"/>
              <a:ea typeface="Calibri"/>
              <a:cs typeface="Calibri"/>
              <a:sym typeface="Calibri"/>
            </a:endParaRPr>
          </a:p>
        </p:txBody>
      </p:sp>
      <p:cxnSp>
        <p:nvCxnSpPr>
          <p:cNvPr id="103" name="Google Shape;103;p15"/>
          <p:cNvCxnSpPr/>
          <p:nvPr/>
        </p:nvCxnSpPr>
        <p:spPr>
          <a:xfrm>
            <a:off x="4265572" y="5063067"/>
            <a:ext cx="3446225" cy="1588"/>
          </a:xfrm>
          <a:prstGeom prst="straightConnector1">
            <a:avLst/>
          </a:prstGeom>
          <a:noFill/>
          <a:ln cap="flat" cmpd="sng" w="25400">
            <a:solidFill>
              <a:schemeClr val="dk1"/>
            </a:solidFill>
            <a:prstDash val="solid"/>
            <a:round/>
            <a:headEnd len="sm" w="sm" type="none"/>
            <a:tailEnd len="sm" w="sm" type="none"/>
          </a:ln>
        </p:spPr>
      </p:cxnSp>
      <p:cxnSp>
        <p:nvCxnSpPr>
          <p:cNvPr id="104" name="Google Shape;104;p15"/>
          <p:cNvCxnSpPr/>
          <p:nvPr/>
        </p:nvCxnSpPr>
        <p:spPr>
          <a:xfrm>
            <a:off x="4350239" y="6128279"/>
            <a:ext cx="3446225" cy="1588"/>
          </a:xfrm>
          <a:prstGeom prst="straightConnector1">
            <a:avLst/>
          </a:prstGeom>
          <a:noFill/>
          <a:ln cap="flat" cmpd="sng" w="25400">
            <a:solidFill>
              <a:schemeClr val="dk1"/>
            </a:solidFill>
            <a:prstDash val="solid"/>
            <a:round/>
            <a:headEnd len="sm" w="sm" type="none"/>
            <a:tailEnd len="sm" w="sm" type="none"/>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Google Shape;109;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chemeClr val="dk1"/>
                </a:solidFill>
                <a:latin typeface="Calibri"/>
                <a:ea typeface="Calibri"/>
                <a:cs typeface="Calibri"/>
                <a:sym typeface="Calibri"/>
              </a:rPr>
              <a:t>Group 2</a:t>
            </a:r>
            <a:endParaRPr b="0" i="0" sz="4400" u="none" cap="none" strike="noStrike">
              <a:solidFill>
                <a:schemeClr val="dk1"/>
              </a:solidFill>
              <a:latin typeface="Calibri"/>
              <a:ea typeface="Calibri"/>
              <a:cs typeface="Calibri"/>
              <a:sym typeface="Calibri"/>
            </a:endParaRPr>
          </a:p>
        </p:txBody>
      </p:sp>
      <p:pic>
        <p:nvPicPr>
          <p:cNvPr descr="C:\Users\lengelhardt\Desktop\brain.png" id="110" name="Google Shape;110;p16"/>
          <p:cNvPicPr preferRelativeResize="0"/>
          <p:nvPr/>
        </p:nvPicPr>
        <p:blipFill rotWithShape="1">
          <a:blip r:embed="rId3">
            <a:alphaModFix/>
          </a:blip>
          <a:srcRect b="0" l="0" r="0" t="0"/>
          <a:stretch/>
        </p:blipFill>
        <p:spPr>
          <a:xfrm rot="-501952">
            <a:off x="2752557" y="1605471"/>
            <a:ext cx="2759393" cy="2425361"/>
          </a:xfrm>
          <a:prstGeom prst="rect">
            <a:avLst/>
          </a:prstGeom>
          <a:noFill/>
          <a:ln>
            <a:noFill/>
          </a:ln>
        </p:spPr>
      </p:pic>
      <p:sp>
        <p:nvSpPr>
          <p:cNvPr id="111" name="Google Shape;111;p16"/>
          <p:cNvSpPr/>
          <p:nvPr/>
        </p:nvSpPr>
        <p:spPr>
          <a:xfrm>
            <a:off x="4004734" y="1772892"/>
            <a:ext cx="228600" cy="762000"/>
          </a:xfrm>
          <a:prstGeom prst="cloud">
            <a:avLst/>
          </a:prstGeom>
          <a:solidFill>
            <a:srgbClr val="800000">
              <a:alpha val="33725"/>
            </a:srgbClr>
          </a:solidFill>
          <a:ln cap="flat" cmpd="sng" w="38100">
            <a:solidFill>
              <a:srgbClr val="8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800000"/>
              </a:solidFill>
              <a:latin typeface="Calibri"/>
              <a:ea typeface="Calibri"/>
              <a:cs typeface="Calibri"/>
              <a:sym typeface="Calibri"/>
            </a:endParaRPr>
          </a:p>
        </p:txBody>
      </p:sp>
      <p:sp>
        <p:nvSpPr>
          <p:cNvPr id="112" name="Google Shape;112;p16"/>
          <p:cNvSpPr txBox="1"/>
          <p:nvPr/>
        </p:nvSpPr>
        <p:spPr>
          <a:xfrm>
            <a:off x="171522" y="4495193"/>
            <a:ext cx="4154653" cy="156966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Which sense will be damaged?</a:t>
            </a:r>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What activities will be affected?</a:t>
            </a:r>
            <a:endParaRPr b="0" i="0" sz="2400" u="none" cap="none" strike="noStrike">
              <a:solidFill>
                <a:schemeClr val="dk1"/>
              </a:solidFill>
              <a:latin typeface="Calibri"/>
              <a:ea typeface="Calibri"/>
              <a:cs typeface="Calibri"/>
              <a:sym typeface="Calibri"/>
            </a:endParaRPr>
          </a:p>
        </p:txBody>
      </p:sp>
      <p:cxnSp>
        <p:nvCxnSpPr>
          <p:cNvPr id="113" name="Google Shape;113;p16"/>
          <p:cNvCxnSpPr/>
          <p:nvPr/>
        </p:nvCxnSpPr>
        <p:spPr>
          <a:xfrm>
            <a:off x="4265572" y="5063067"/>
            <a:ext cx="3446225" cy="1588"/>
          </a:xfrm>
          <a:prstGeom prst="straightConnector1">
            <a:avLst/>
          </a:prstGeom>
          <a:noFill/>
          <a:ln cap="flat" cmpd="sng" w="25400">
            <a:solidFill>
              <a:schemeClr val="dk1"/>
            </a:solidFill>
            <a:prstDash val="solid"/>
            <a:round/>
            <a:headEnd len="sm" w="sm" type="none"/>
            <a:tailEnd len="sm" w="sm" type="none"/>
          </a:ln>
        </p:spPr>
      </p:cxnSp>
      <p:cxnSp>
        <p:nvCxnSpPr>
          <p:cNvPr id="114" name="Google Shape;114;p16"/>
          <p:cNvCxnSpPr/>
          <p:nvPr/>
        </p:nvCxnSpPr>
        <p:spPr>
          <a:xfrm>
            <a:off x="4350239" y="6128279"/>
            <a:ext cx="3446225" cy="1588"/>
          </a:xfrm>
          <a:prstGeom prst="straightConnector1">
            <a:avLst/>
          </a:prstGeom>
          <a:noFill/>
          <a:ln cap="flat" cmpd="sng" w="25400">
            <a:solidFill>
              <a:schemeClr val="dk1"/>
            </a:solidFill>
            <a:prstDash val="solid"/>
            <a:round/>
            <a:headEnd len="sm" w="sm" type="none"/>
            <a:tailEnd len="sm" w="sm" type="non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chemeClr val="dk1"/>
                </a:solidFill>
                <a:latin typeface="Calibri"/>
                <a:ea typeface="Calibri"/>
                <a:cs typeface="Calibri"/>
                <a:sym typeface="Calibri"/>
              </a:rPr>
              <a:t>Group 3</a:t>
            </a:r>
            <a:endParaRPr b="0" i="0" sz="4400" u="none" cap="none" strike="noStrike">
              <a:solidFill>
                <a:schemeClr val="dk1"/>
              </a:solidFill>
              <a:latin typeface="Calibri"/>
              <a:ea typeface="Calibri"/>
              <a:cs typeface="Calibri"/>
              <a:sym typeface="Calibri"/>
            </a:endParaRPr>
          </a:p>
        </p:txBody>
      </p:sp>
      <p:pic>
        <p:nvPicPr>
          <p:cNvPr descr="C:\Users\lengelhardt\Desktop\brain.png" id="120" name="Google Shape;120;p17"/>
          <p:cNvPicPr preferRelativeResize="0"/>
          <p:nvPr/>
        </p:nvPicPr>
        <p:blipFill rotWithShape="1">
          <a:blip r:embed="rId3">
            <a:alphaModFix/>
          </a:blip>
          <a:srcRect b="0" l="0" r="0" t="0"/>
          <a:stretch/>
        </p:blipFill>
        <p:spPr>
          <a:xfrm rot="-501952">
            <a:off x="3078838" y="1666256"/>
            <a:ext cx="2373468" cy="2086153"/>
          </a:xfrm>
          <a:prstGeom prst="rect">
            <a:avLst/>
          </a:prstGeom>
          <a:noFill/>
          <a:ln>
            <a:noFill/>
          </a:ln>
        </p:spPr>
      </p:pic>
      <p:sp>
        <p:nvSpPr>
          <p:cNvPr id="121" name="Google Shape;121;p17"/>
          <p:cNvSpPr/>
          <p:nvPr/>
        </p:nvSpPr>
        <p:spPr>
          <a:xfrm>
            <a:off x="4268973" y="2218265"/>
            <a:ext cx="270933" cy="296334"/>
          </a:xfrm>
          <a:prstGeom prst="cloud">
            <a:avLst/>
          </a:prstGeom>
          <a:solidFill>
            <a:srgbClr val="800000">
              <a:alpha val="33725"/>
            </a:srgbClr>
          </a:solidFill>
          <a:ln cap="flat" cmpd="sng" w="38100">
            <a:solidFill>
              <a:srgbClr val="8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800000"/>
              </a:solidFill>
              <a:latin typeface="Calibri"/>
              <a:ea typeface="Calibri"/>
              <a:cs typeface="Calibri"/>
              <a:sym typeface="Calibri"/>
            </a:endParaRPr>
          </a:p>
        </p:txBody>
      </p:sp>
      <p:sp>
        <p:nvSpPr>
          <p:cNvPr id="122" name="Google Shape;122;p17"/>
          <p:cNvSpPr txBox="1"/>
          <p:nvPr/>
        </p:nvSpPr>
        <p:spPr>
          <a:xfrm>
            <a:off x="171522" y="4495193"/>
            <a:ext cx="4154653" cy="156966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Which sense will be damaged?</a:t>
            </a:r>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What activities will be affected?</a:t>
            </a:r>
            <a:endParaRPr b="0" i="0" sz="2400" u="none" cap="none" strike="noStrike">
              <a:solidFill>
                <a:schemeClr val="dk1"/>
              </a:solidFill>
              <a:latin typeface="Calibri"/>
              <a:ea typeface="Calibri"/>
              <a:cs typeface="Calibri"/>
              <a:sym typeface="Calibri"/>
            </a:endParaRPr>
          </a:p>
        </p:txBody>
      </p:sp>
      <p:cxnSp>
        <p:nvCxnSpPr>
          <p:cNvPr id="123" name="Google Shape;123;p17"/>
          <p:cNvCxnSpPr/>
          <p:nvPr/>
        </p:nvCxnSpPr>
        <p:spPr>
          <a:xfrm>
            <a:off x="4265572" y="5063067"/>
            <a:ext cx="3446225" cy="1588"/>
          </a:xfrm>
          <a:prstGeom prst="straightConnector1">
            <a:avLst/>
          </a:prstGeom>
          <a:noFill/>
          <a:ln cap="flat" cmpd="sng" w="25400">
            <a:solidFill>
              <a:schemeClr val="dk1"/>
            </a:solidFill>
            <a:prstDash val="solid"/>
            <a:round/>
            <a:headEnd len="sm" w="sm" type="none"/>
            <a:tailEnd len="sm" w="sm" type="none"/>
          </a:ln>
        </p:spPr>
      </p:cxnSp>
      <p:cxnSp>
        <p:nvCxnSpPr>
          <p:cNvPr id="124" name="Google Shape;124;p17"/>
          <p:cNvCxnSpPr/>
          <p:nvPr/>
        </p:nvCxnSpPr>
        <p:spPr>
          <a:xfrm>
            <a:off x="4350239" y="6128279"/>
            <a:ext cx="3446225" cy="1588"/>
          </a:xfrm>
          <a:prstGeom prst="straightConnector1">
            <a:avLst/>
          </a:prstGeom>
          <a:noFill/>
          <a:ln cap="flat" cmpd="sng" w="25400">
            <a:solidFill>
              <a:schemeClr val="dk1"/>
            </a:solidFill>
            <a:prstDash val="solid"/>
            <a:round/>
            <a:headEnd len="sm" w="sm" type="none"/>
            <a:tailEnd len="sm" w="sm" type="none"/>
          </a:ln>
        </p:spPr>
      </p:cxn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sp>
        <p:nvSpPr>
          <p:cNvPr id="129" name="Google Shape;129;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chemeClr val="dk1"/>
                </a:solidFill>
                <a:latin typeface="Calibri"/>
                <a:ea typeface="Calibri"/>
                <a:cs typeface="Calibri"/>
                <a:sym typeface="Calibri"/>
              </a:rPr>
              <a:t>Group 4</a:t>
            </a:r>
            <a:endParaRPr b="0" i="0" sz="4400" u="none" cap="none" strike="noStrike">
              <a:solidFill>
                <a:schemeClr val="dk1"/>
              </a:solidFill>
              <a:latin typeface="Calibri"/>
              <a:ea typeface="Calibri"/>
              <a:cs typeface="Calibri"/>
              <a:sym typeface="Calibri"/>
            </a:endParaRPr>
          </a:p>
        </p:txBody>
      </p:sp>
      <p:pic>
        <p:nvPicPr>
          <p:cNvPr descr="C:\Users\lengelhardt\Desktop\brain.png" id="130" name="Google Shape;130;p18"/>
          <p:cNvPicPr preferRelativeResize="0"/>
          <p:nvPr/>
        </p:nvPicPr>
        <p:blipFill rotWithShape="1">
          <a:blip r:embed="rId3">
            <a:alphaModFix/>
          </a:blip>
          <a:srcRect b="0" l="0" r="0" t="0"/>
          <a:stretch/>
        </p:blipFill>
        <p:spPr>
          <a:xfrm rot="-501952">
            <a:off x="3070634" y="1591887"/>
            <a:ext cx="2985913" cy="2624460"/>
          </a:xfrm>
          <a:prstGeom prst="rect">
            <a:avLst/>
          </a:prstGeom>
          <a:noFill/>
          <a:ln>
            <a:noFill/>
          </a:ln>
        </p:spPr>
      </p:pic>
      <p:sp>
        <p:nvSpPr>
          <p:cNvPr id="131" name="Google Shape;131;p18"/>
          <p:cNvSpPr/>
          <p:nvPr/>
        </p:nvSpPr>
        <p:spPr>
          <a:xfrm>
            <a:off x="4588933" y="2590800"/>
            <a:ext cx="397933" cy="423333"/>
          </a:xfrm>
          <a:prstGeom prst="cloud">
            <a:avLst/>
          </a:prstGeom>
          <a:solidFill>
            <a:srgbClr val="800000">
              <a:alpha val="33725"/>
            </a:srgbClr>
          </a:solidFill>
          <a:ln cap="flat" cmpd="sng" w="38100">
            <a:solidFill>
              <a:srgbClr val="8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800000"/>
              </a:solidFill>
              <a:latin typeface="Calibri"/>
              <a:ea typeface="Calibri"/>
              <a:cs typeface="Calibri"/>
              <a:sym typeface="Calibri"/>
            </a:endParaRPr>
          </a:p>
        </p:txBody>
      </p:sp>
      <p:sp>
        <p:nvSpPr>
          <p:cNvPr id="132" name="Google Shape;132;p18"/>
          <p:cNvSpPr txBox="1"/>
          <p:nvPr/>
        </p:nvSpPr>
        <p:spPr>
          <a:xfrm>
            <a:off x="171522" y="4495193"/>
            <a:ext cx="4154653" cy="156966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Which sense will be damaged?</a:t>
            </a:r>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What activities will be affected?</a:t>
            </a:r>
            <a:endParaRPr b="0" i="0" sz="2400" u="none" cap="none" strike="noStrike">
              <a:solidFill>
                <a:schemeClr val="dk1"/>
              </a:solidFill>
              <a:latin typeface="Calibri"/>
              <a:ea typeface="Calibri"/>
              <a:cs typeface="Calibri"/>
              <a:sym typeface="Calibri"/>
            </a:endParaRPr>
          </a:p>
        </p:txBody>
      </p:sp>
      <p:cxnSp>
        <p:nvCxnSpPr>
          <p:cNvPr id="133" name="Google Shape;133;p18"/>
          <p:cNvCxnSpPr/>
          <p:nvPr/>
        </p:nvCxnSpPr>
        <p:spPr>
          <a:xfrm>
            <a:off x="4265572" y="5063067"/>
            <a:ext cx="3446225" cy="1588"/>
          </a:xfrm>
          <a:prstGeom prst="straightConnector1">
            <a:avLst/>
          </a:prstGeom>
          <a:noFill/>
          <a:ln cap="flat" cmpd="sng" w="25400">
            <a:solidFill>
              <a:schemeClr val="dk1"/>
            </a:solidFill>
            <a:prstDash val="solid"/>
            <a:round/>
            <a:headEnd len="sm" w="sm" type="none"/>
            <a:tailEnd len="sm" w="sm" type="none"/>
          </a:ln>
        </p:spPr>
      </p:cxnSp>
      <p:cxnSp>
        <p:nvCxnSpPr>
          <p:cNvPr id="134" name="Google Shape;134;p18"/>
          <p:cNvCxnSpPr/>
          <p:nvPr/>
        </p:nvCxnSpPr>
        <p:spPr>
          <a:xfrm>
            <a:off x="4350239" y="6128279"/>
            <a:ext cx="3446225" cy="1588"/>
          </a:xfrm>
          <a:prstGeom prst="straightConnector1">
            <a:avLst/>
          </a:prstGeom>
          <a:noFill/>
          <a:ln cap="flat" cmpd="sng" w="25400">
            <a:solidFill>
              <a:schemeClr val="dk1"/>
            </a:solidFill>
            <a:prstDash val="solid"/>
            <a:round/>
            <a:headEnd len="sm" w="sm" type="none"/>
            <a:tailEnd len="sm" w="sm" type="none"/>
          </a:ln>
        </p:spPr>
      </p:cxn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chemeClr val="dk1"/>
                </a:solidFill>
                <a:latin typeface="Calibri"/>
                <a:ea typeface="Calibri"/>
                <a:cs typeface="Calibri"/>
                <a:sym typeface="Calibri"/>
              </a:rPr>
              <a:t>Group 5</a:t>
            </a:r>
            <a:endParaRPr b="0" i="0" sz="4400" u="none" cap="none" strike="noStrike">
              <a:solidFill>
                <a:schemeClr val="dk1"/>
              </a:solidFill>
              <a:latin typeface="Calibri"/>
              <a:ea typeface="Calibri"/>
              <a:cs typeface="Calibri"/>
              <a:sym typeface="Calibri"/>
            </a:endParaRPr>
          </a:p>
        </p:txBody>
      </p:sp>
      <p:pic>
        <p:nvPicPr>
          <p:cNvPr descr="C:\Users\lengelhardt\Desktop\brain.png" id="140" name="Google Shape;140;p19"/>
          <p:cNvPicPr preferRelativeResize="0"/>
          <p:nvPr/>
        </p:nvPicPr>
        <p:blipFill rotWithShape="1">
          <a:blip r:embed="rId3">
            <a:alphaModFix/>
          </a:blip>
          <a:srcRect b="0" l="0" r="0" t="0"/>
          <a:stretch/>
        </p:blipFill>
        <p:spPr>
          <a:xfrm rot="-501952">
            <a:off x="3431907" y="1597981"/>
            <a:ext cx="2649357" cy="2328645"/>
          </a:xfrm>
          <a:prstGeom prst="rect">
            <a:avLst/>
          </a:prstGeom>
          <a:noFill/>
          <a:ln>
            <a:noFill/>
          </a:ln>
        </p:spPr>
      </p:pic>
      <p:sp>
        <p:nvSpPr>
          <p:cNvPr id="141" name="Google Shape;141;p19"/>
          <p:cNvSpPr/>
          <p:nvPr/>
        </p:nvSpPr>
        <p:spPr>
          <a:xfrm rot="-2000232">
            <a:off x="3917753" y="2754393"/>
            <a:ext cx="562370" cy="205941"/>
          </a:xfrm>
          <a:prstGeom prst="cloud">
            <a:avLst/>
          </a:prstGeom>
          <a:solidFill>
            <a:srgbClr val="800000">
              <a:alpha val="33725"/>
            </a:srgbClr>
          </a:solidFill>
          <a:ln cap="flat" cmpd="sng" w="38100">
            <a:solidFill>
              <a:srgbClr val="8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800000"/>
              </a:solidFill>
              <a:latin typeface="Calibri"/>
              <a:ea typeface="Calibri"/>
              <a:cs typeface="Calibri"/>
              <a:sym typeface="Calibri"/>
            </a:endParaRPr>
          </a:p>
        </p:txBody>
      </p:sp>
      <p:sp>
        <p:nvSpPr>
          <p:cNvPr id="142" name="Google Shape;142;p19"/>
          <p:cNvSpPr txBox="1"/>
          <p:nvPr/>
        </p:nvSpPr>
        <p:spPr>
          <a:xfrm>
            <a:off x="171522" y="4495193"/>
            <a:ext cx="4154653" cy="156966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Which sense will be damaged?</a:t>
            </a:r>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What activities will be affected?</a:t>
            </a:r>
            <a:endParaRPr b="0" i="0" sz="2400" u="none" cap="none" strike="noStrike">
              <a:solidFill>
                <a:schemeClr val="dk1"/>
              </a:solidFill>
              <a:latin typeface="Calibri"/>
              <a:ea typeface="Calibri"/>
              <a:cs typeface="Calibri"/>
              <a:sym typeface="Calibri"/>
            </a:endParaRPr>
          </a:p>
        </p:txBody>
      </p:sp>
      <p:cxnSp>
        <p:nvCxnSpPr>
          <p:cNvPr id="143" name="Google Shape;143;p19"/>
          <p:cNvCxnSpPr/>
          <p:nvPr/>
        </p:nvCxnSpPr>
        <p:spPr>
          <a:xfrm>
            <a:off x="4265572" y="5063067"/>
            <a:ext cx="3446225" cy="1588"/>
          </a:xfrm>
          <a:prstGeom prst="straightConnector1">
            <a:avLst/>
          </a:prstGeom>
          <a:noFill/>
          <a:ln cap="flat" cmpd="sng" w="25400">
            <a:solidFill>
              <a:schemeClr val="dk1"/>
            </a:solidFill>
            <a:prstDash val="solid"/>
            <a:round/>
            <a:headEnd len="sm" w="sm" type="none"/>
            <a:tailEnd len="sm" w="sm" type="none"/>
          </a:ln>
        </p:spPr>
      </p:cxnSp>
      <p:cxnSp>
        <p:nvCxnSpPr>
          <p:cNvPr id="144" name="Google Shape;144;p19"/>
          <p:cNvCxnSpPr/>
          <p:nvPr/>
        </p:nvCxnSpPr>
        <p:spPr>
          <a:xfrm>
            <a:off x="4350239" y="6128279"/>
            <a:ext cx="3446225" cy="1588"/>
          </a:xfrm>
          <a:prstGeom prst="straightConnector1">
            <a:avLst/>
          </a:prstGeom>
          <a:noFill/>
          <a:ln cap="flat" cmpd="sng" w="25400">
            <a:solidFill>
              <a:schemeClr val="dk1"/>
            </a:solidFill>
            <a:prstDash val="solid"/>
            <a:round/>
            <a:headEnd len="sm" w="sm" type="none"/>
            <a:tailEnd len="sm" w="sm" type="none"/>
          </a:ln>
        </p:spPr>
      </p:cxn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Google Shape;149;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chemeClr val="dk1"/>
                </a:solidFill>
                <a:latin typeface="Calibri"/>
                <a:ea typeface="Calibri"/>
                <a:cs typeface="Calibri"/>
                <a:sym typeface="Calibri"/>
              </a:rPr>
              <a:t>Scenario 2:</a:t>
            </a:r>
            <a:endParaRPr b="0" i="0" sz="4400" u="none" cap="none" strike="noStrike">
              <a:solidFill>
                <a:schemeClr val="dk1"/>
              </a:solidFill>
              <a:latin typeface="Calibri"/>
              <a:ea typeface="Calibri"/>
              <a:cs typeface="Calibri"/>
              <a:sym typeface="Calibri"/>
            </a:endParaRPr>
          </a:p>
        </p:txBody>
      </p:sp>
      <p:sp>
        <p:nvSpPr>
          <p:cNvPr id="150" name="Google Shape;150;p20"/>
          <p:cNvSpPr txBox="1"/>
          <p:nvPr>
            <p:ph idx="1" type="body"/>
          </p:nvPr>
        </p:nvSpPr>
        <p:spPr>
          <a:xfrm>
            <a:off x="457200" y="1600201"/>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Jane is riding her bike too fast down the hill. She crashes into a tree, falls from her bike and hits her head. Her parents bring her to the doctor. The doctor notices that she is having problems with one of her senses, and from that, figures out what part of the brain was most likely damaged from the accident. Based on her symptoms, which sense is damaged? Shade in the part of the brain that was probably damaged. </a:t>
            </a:r>
            <a:endParaRPr/>
          </a:p>
          <a:p>
            <a:pPr indent="-139700" lvl="0" marL="342900" marR="0" rtl="0" algn="l">
              <a:lnSpc>
                <a:spcPct val="90000"/>
              </a:lnSpc>
              <a:spcBef>
                <a:spcPts val="64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Google Shape;156;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Font typeface="Calibri"/>
              <a:buNone/>
            </a:pPr>
            <a:r>
              <a:rPr b="0" i="0" lang="en-US" sz="4400" u="none" cap="none" strike="noStrike">
                <a:solidFill>
                  <a:schemeClr val="dk1"/>
                </a:solidFill>
                <a:latin typeface="Calibri"/>
                <a:ea typeface="Calibri"/>
                <a:cs typeface="Calibri"/>
                <a:sym typeface="Calibri"/>
              </a:rPr>
              <a:t>Group 1</a:t>
            </a:r>
            <a:endParaRPr b="0" i="0" sz="4400" u="none" cap="none" strike="noStrike">
              <a:solidFill>
                <a:schemeClr val="dk1"/>
              </a:solidFill>
              <a:latin typeface="Calibri"/>
              <a:ea typeface="Calibri"/>
              <a:cs typeface="Calibri"/>
              <a:sym typeface="Calibri"/>
            </a:endParaRPr>
          </a:p>
        </p:txBody>
      </p:sp>
      <p:pic>
        <p:nvPicPr>
          <p:cNvPr descr="C:\Users\lengelhardt\Desktop\brain.png" id="157" name="Google Shape;157;p21"/>
          <p:cNvPicPr preferRelativeResize="0"/>
          <p:nvPr/>
        </p:nvPicPr>
        <p:blipFill rotWithShape="1">
          <a:blip r:embed="rId3">
            <a:alphaModFix/>
          </a:blip>
          <a:srcRect b="0" l="0" r="0" t="0"/>
          <a:stretch/>
        </p:blipFill>
        <p:spPr>
          <a:xfrm rot="-501952">
            <a:off x="2807368" y="3664117"/>
            <a:ext cx="3694421" cy="3247201"/>
          </a:xfrm>
          <a:prstGeom prst="rect">
            <a:avLst/>
          </a:prstGeom>
          <a:noFill/>
          <a:ln>
            <a:noFill/>
          </a:ln>
        </p:spPr>
      </p:pic>
      <p:sp>
        <p:nvSpPr>
          <p:cNvPr id="158" name="Google Shape;158;p21"/>
          <p:cNvSpPr txBox="1"/>
          <p:nvPr/>
        </p:nvSpPr>
        <p:spPr>
          <a:xfrm>
            <a:off x="381000" y="1219200"/>
            <a:ext cx="6008075" cy="230832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Everything looks blurry to Jane.</a:t>
            </a:r>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Which sense was affected?</a:t>
            </a:r>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Shade in the part of the brain that is damaged:</a:t>
            </a:r>
            <a:endParaRPr b="0" i="0" sz="2400" u="none" cap="none" strike="noStrike">
              <a:solidFill>
                <a:schemeClr val="dk1"/>
              </a:solidFill>
              <a:latin typeface="Calibri"/>
              <a:ea typeface="Calibri"/>
              <a:cs typeface="Calibri"/>
              <a:sym typeface="Calibri"/>
            </a:endParaRPr>
          </a:p>
        </p:txBody>
      </p:sp>
      <p:cxnSp>
        <p:nvCxnSpPr>
          <p:cNvPr id="159" name="Google Shape;159;p21"/>
          <p:cNvCxnSpPr/>
          <p:nvPr/>
        </p:nvCxnSpPr>
        <p:spPr>
          <a:xfrm>
            <a:off x="4249975" y="2438400"/>
            <a:ext cx="3446225" cy="1588"/>
          </a:xfrm>
          <a:prstGeom prst="straightConnector1">
            <a:avLst/>
          </a:prstGeom>
          <a:noFill/>
          <a:ln cap="flat" cmpd="sng" w="25400">
            <a:solidFill>
              <a:schemeClr val="dk1"/>
            </a:solidFill>
            <a:prstDash val="solid"/>
            <a:round/>
            <a:headEnd len="sm" w="sm" type="none"/>
            <a:tailEnd len="sm" w="sm" type="none"/>
          </a:ln>
        </p:spPr>
      </p:cxn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