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62" r:id="rId3"/>
    <p:sldId id="286" r:id="rId4"/>
    <p:sldId id="274" r:id="rId5"/>
    <p:sldId id="292" r:id="rId6"/>
    <p:sldId id="287" r:id="rId7"/>
    <p:sldId id="275" r:id="rId8"/>
    <p:sldId id="276" r:id="rId9"/>
    <p:sldId id="279" r:id="rId10"/>
    <p:sldId id="258" r:id="rId11"/>
    <p:sldId id="278" r:id="rId12"/>
    <p:sldId id="277" r:id="rId13"/>
    <p:sldId id="280" r:id="rId14"/>
    <p:sldId id="284" r:id="rId15"/>
    <p:sldId id="285" r:id="rId16"/>
    <p:sldId id="260" r:id="rId17"/>
    <p:sldId id="289" r:id="rId18"/>
    <p:sldId id="290" r:id="rId19"/>
    <p:sldId id="281" r:id="rId20"/>
    <p:sldId id="282" r:id="rId21"/>
    <p:sldId id="288" r:id="rId22"/>
    <p:sldId id="283" r:id="rId23"/>
    <p:sldId id="291" r:id="rId24"/>
    <p:sldId id="259" r:id="rId25"/>
    <p:sldId id="272" r:id="rId26"/>
    <p:sldId id="270" r:id="rId27"/>
    <p:sldId id="271" r:id="rId28"/>
    <p:sldId id="266" r:id="rId29"/>
    <p:sldId id="263" r:id="rId30"/>
    <p:sldId id="264" r:id="rId31"/>
    <p:sldId id="265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556" autoAdjust="0"/>
    <p:restoredTop sz="72694" autoAdjust="0"/>
  </p:normalViewPr>
  <p:slideViewPr>
    <p:cSldViewPr snapToGrid="0" snapToObjects="1">
      <p:cViewPr varScale="1">
        <p:scale>
          <a:sx n="47" d="100"/>
          <a:sy n="47" d="100"/>
        </p:scale>
        <p:origin x="-93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E6D7C3-43E6-9B48-986A-7882A7622D98}" type="datetimeFigureOut">
              <a:rPr lang="en-US" smtClean="0"/>
              <a:t>9/26/12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07296-BA46-2648-9E6C-E026FB2ED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277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overview/lobes (Rebecca)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sensory regions (might be a few slides) (Josh)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motor </a:t>
            </a:r>
            <a:r>
              <a:rPr lang="en-US" dirty="0" err="1" smtClean="0"/>
              <a:t>humunculi</a:t>
            </a:r>
            <a:r>
              <a:rPr lang="en-US" dirty="0" smtClean="0"/>
              <a:t> (Josh)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spine, peripheral ns (Josh)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nerves (Rebecca)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subcortical structures (thalamus, hypothalamus, hippocampus if we can see it) (Josh)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brainstem structures (Josh)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CSF/ventricles (Rebecca)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bloodflow</a:t>
            </a:r>
            <a:r>
              <a:rPr lang="en-US" dirty="0" smtClean="0"/>
              <a:t> (Rebecca)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fmri</a:t>
            </a:r>
            <a:r>
              <a:rPr lang="en-US" dirty="0" smtClean="0"/>
              <a:t> demo (</a:t>
            </a:r>
            <a:r>
              <a:rPr lang="en-US" dirty="0" err="1" smtClean="0"/>
              <a:t>Osirix</a:t>
            </a:r>
            <a:r>
              <a:rPr lang="en-US" dirty="0" smtClean="0"/>
              <a:t> maybe?) (talk about BOLD response and capillary beds, arteries, </a:t>
            </a:r>
            <a:r>
              <a:rPr lang="en-US" dirty="0" err="1" smtClean="0"/>
              <a:t>etc</a:t>
            </a:r>
            <a:r>
              <a:rPr lang="en-US" dirty="0" smtClean="0"/>
              <a:t>) (Rebecca)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207296-BA46-2648-9E6C-E026FB2ED87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3949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4AA05F-F7CA-2A44-8C3B-70A45DF6D1AC}" type="slidenum">
              <a:rPr lang="pt-BR"/>
              <a:pPr/>
              <a:t>27</a:t>
            </a:fld>
            <a:endParaRPr lang="pt-BR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5A4DE4-5B80-454C-AA95-B0B1E9637623}" type="slidenum">
              <a:rPr lang="pt-BR"/>
              <a:pPr/>
              <a:t>28</a:t>
            </a:fld>
            <a:endParaRPr lang="pt-BR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3EB3CD-DA47-CE43-9FB9-989E52978235}" type="slidenum">
              <a:rPr lang="pt-BR"/>
              <a:pPr/>
              <a:t>29</a:t>
            </a:fld>
            <a:endParaRPr lang="pt-BR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7C6AD2-B0E5-7F46-8D3A-1E1F8BF1642D}" type="slidenum">
              <a:rPr lang="pt-BR"/>
              <a:pPr/>
              <a:t>30</a:t>
            </a:fld>
            <a:endParaRPr lang="pt-BR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374C11-66ED-A747-A189-BFBEB4F16632}" type="slidenum">
              <a:rPr lang="pt-BR"/>
              <a:pPr/>
              <a:t>31</a:t>
            </a:fld>
            <a:endParaRPr lang="pt-BR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63F462-753F-DC4B-A305-2D5D9A3A441D}" type="slidenum">
              <a:rPr lang="pt-BR"/>
              <a:pPr/>
              <a:t>2</a:t>
            </a:fld>
            <a:endParaRPr lang="pt-BR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 smtClean="0"/>
              <a:t>Lobes</a:t>
            </a:r>
            <a:endParaRPr lang="pt-B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18F566-A998-1A44-A8D3-FB4BE77050FE}" type="slidenum">
              <a:rPr lang="pt-BR"/>
              <a:pPr/>
              <a:t>3</a:t>
            </a:fld>
            <a:endParaRPr lang="pt-BR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D43159-C5BF-C94B-AA84-2215F1BBF235}" type="slidenum">
              <a:rPr lang="pt-BR"/>
              <a:pPr/>
              <a:t>6</a:t>
            </a:fld>
            <a:endParaRPr lang="pt-BR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A5C707-DABA-054F-A625-6BC707FA1130}" type="slidenum">
              <a:rPr lang="pt-BR"/>
              <a:pPr/>
              <a:t>17</a:t>
            </a:fld>
            <a:endParaRPr lang="pt-BR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EB40EC-3583-044E-9F4D-1618A02391AC}" type="slidenum">
              <a:rPr lang="pt-BR"/>
              <a:pPr/>
              <a:t>21</a:t>
            </a:fld>
            <a:endParaRPr lang="pt-BR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207296-BA46-2648-9E6C-E026FB2ED87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3099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208237-541D-DC46-9761-14FDF7A422D5}" type="slidenum">
              <a:rPr lang="pt-BR"/>
              <a:pPr/>
              <a:t>25</a:t>
            </a:fld>
            <a:endParaRPr lang="pt-BR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ED98B6-1AE7-AF47-8F4B-10A1B24AA891}" type="slidenum">
              <a:rPr lang="pt-BR"/>
              <a:pPr/>
              <a:t>26</a:t>
            </a:fld>
            <a:endParaRPr lang="pt-BR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B4E1D-80C7-B94B-9B28-81B6738BD447}" type="datetimeFigureOut">
              <a:rPr lang="en-US" smtClean="0"/>
              <a:t>9/26/12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C4AE2-0CD5-DC43-990B-6F0C0B13F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974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B4E1D-80C7-B94B-9B28-81B6738BD447}" type="datetimeFigureOut">
              <a:rPr lang="en-US" smtClean="0"/>
              <a:t>9/26/12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C4AE2-0CD5-DC43-990B-6F0C0B13F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75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B4E1D-80C7-B94B-9B28-81B6738BD447}" type="datetimeFigureOut">
              <a:rPr lang="en-US" smtClean="0"/>
              <a:t>9/26/12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C4AE2-0CD5-DC43-990B-6F0C0B13F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407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B4E1D-80C7-B94B-9B28-81B6738BD447}" type="datetimeFigureOut">
              <a:rPr lang="en-US" smtClean="0"/>
              <a:t>9/26/12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C4AE2-0CD5-DC43-990B-6F0C0B13F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997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B4E1D-80C7-B94B-9B28-81B6738BD447}" type="datetimeFigureOut">
              <a:rPr lang="en-US" smtClean="0"/>
              <a:t>9/26/12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C4AE2-0CD5-DC43-990B-6F0C0B13F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6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B4E1D-80C7-B94B-9B28-81B6738BD447}" type="datetimeFigureOut">
              <a:rPr lang="en-US" smtClean="0"/>
              <a:t>9/26/12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C4AE2-0CD5-DC43-990B-6F0C0B13F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965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B4E1D-80C7-B94B-9B28-81B6738BD447}" type="datetimeFigureOut">
              <a:rPr lang="en-US" smtClean="0"/>
              <a:t>9/26/12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C4AE2-0CD5-DC43-990B-6F0C0B13F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417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B4E1D-80C7-B94B-9B28-81B6738BD447}" type="datetimeFigureOut">
              <a:rPr lang="en-US" smtClean="0"/>
              <a:t>9/26/12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C4AE2-0CD5-DC43-990B-6F0C0B13F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808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B4E1D-80C7-B94B-9B28-81B6738BD447}" type="datetimeFigureOut">
              <a:rPr lang="en-US" smtClean="0"/>
              <a:t>9/26/12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C4AE2-0CD5-DC43-990B-6F0C0B13F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558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B4E1D-80C7-B94B-9B28-81B6738BD447}" type="datetimeFigureOut">
              <a:rPr lang="en-US" smtClean="0"/>
              <a:t>9/26/12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C4AE2-0CD5-DC43-990B-6F0C0B13F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54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B4E1D-80C7-B94B-9B28-81B6738BD447}" type="datetimeFigureOut">
              <a:rPr lang="en-US" smtClean="0"/>
              <a:t>9/26/12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C4AE2-0CD5-DC43-990B-6F0C0B13F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32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B4E1D-80C7-B94B-9B28-81B6738BD447}" type="datetimeFigureOut">
              <a:rPr lang="en-US" smtClean="0"/>
              <a:t>9/26/12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C4AE2-0CD5-DC43-990B-6F0C0B13F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879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Anatomy of the Human Brain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Rebecca Martin and Josh </a:t>
            </a:r>
            <a:r>
              <a:rPr lang="en-US" dirty="0" err="1" smtClean="0"/>
              <a:t>Merel</a:t>
            </a:r>
            <a:endParaRPr lang="en-US" dirty="0" smtClean="0"/>
          </a:p>
          <a:p>
            <a:r>
              <a:rPr lang="en-US" dirty="0" smtClean="0"/>
              <a:t>9/27/2012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973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Visual System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944" y="1234523"/>
            <a:ext cx="3723963" cy="51755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9431" y="2490499"/>
            <a:ext cx="2723866" cy="2942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530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474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377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88186"/>
            <a:ext cx="8229600" cy="1143000"/>
          </a:xfrm>
        </p:spPr>
        <p:txBody>
          <a:bodyPr/>
          <a:lstStyle/>
          <a:p>
            <a:r>
              <a:rPr lang="en-US" dirty="0" err="1" smtClean="0"/>
              <a:t>Somatotopy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300" y="1045840"/>
            <a:ext cx="5593539" cy="580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978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171" y="-183676"/>
            <a:ext cx="8229600" cy="1143000"/>
          </a:xfrm>
        </p:spPr>
        <p:txBody>
          <a:bodyPr/>
          <a:lstStyle/>
          <a:p>
            <a:r>
              <a:rPr lang="en-US" dirty="0" err="1" smtClean="0"/>
              <a:t>Somatotopy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702" y="725664"/>
            <a:ext cx="8185069" cy="614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210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Spine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200" y="1249793"/>
            <a:ext cx="4664961" cy="560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634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0"/>
            <a:ext cx="43999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439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Nerves</a:t>
            </a:r>
            <a:endParaRPr lang="en-US" dirty="0"/>
          </a:p>
        </p:txBody>
      </p:sp>
      <p:pic>
        <p:nvPicPr>
          <p:cNvPr id="6" name="Picture 5" descr="nerv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971" y="1559693"/>
            <a:ext cx="6940326" cy="460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2151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9" name="Picture 5" descr="Blum02-22-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714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BG_ML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2773"/>
            <a:ext cx="8569325" cy="383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Basal Ganglia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730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Hippocampus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47" y="1417639"/>
            <a:ext cx="6494954" cy="35153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8098" y="4396246"/>
            <a:ext cx="3102497" cy="234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990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Blum02-10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4552950" cy="341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 descr="Blum02-10-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302000"/>
            <a:ext cx="4572000" cy="3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233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Hypothalamus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264" y="2200346"/>
            <a:ext cx="7729877" cy="46576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1192" y="134223"/>
            <a:ext cx="2343026" cy="206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79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4" descr="Blum02-22-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93713"/>
            <a:ext cx="7010400" cy="543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067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26386"/>
            <a:ext cx="8229600" cy="1143000"/>
          </a:xfrm>
        </p:spPr>
        <p:txBody>
          <a:bodyPr/>
          <a:lstStyle/>
          <a:p>
            <a:r>
              <a:rPr lang="en-US" dirty="0" smtClean="0"/>
              <a:t>Brainstem Structures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930970"/>
            <a:ext cx="5017941" cy="6123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55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Ventricles and CSF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1608138"/>
            <a:ext cx="84836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520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rteri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28" y="0"/>
            <a:ext cx="76549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217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 descr="Blum02-26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381000"/>
            <a:ext cx="5207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76421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 descr="BlumT02-05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93725"/>
            <a:ext cx="7772400" cy="567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0598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BlumT02-05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93725"/>
            <a:ext cx="7620000" cy="555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657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Blum02-11-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39738"/>
            <a:ext cx="7620000" cy="597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850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Blum02-11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20700"/>
            <a:ext cx="8458200" cy="5764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5381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9" t="22058" r="23035" b="16177"/>
          <a:stretch>
            <a:fillRect/>
          </a:stretch>
        </p:blipFill>
        <p:spPr bwMode="auto">
          <a:xfrm>
            <a:off x="152400" y="990600"/>
            <a:ext cx="4267200" cy="351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9" t="25368" r="43724" b="18382"/>
          <a:stretch>
            <a:fillRect/>
          </a:stretch>
        </p:blipFill>
        <p:spPr bwMode="auto">
          <a:xfrm>
            <a:off x="4724400" y="762000"/>
            <a:ext cx="41910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092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Blum02-11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855663"/>
            <a:ext cx="8077200" cy="514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984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Blum02-11-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808038"/>
            <a:ext cx="8077200" cy="514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16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7400"/>
            <a:ext cx="9144000" cy="528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678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7838" y="2316868"/>
            <a:ext cx="8293100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Cortical Thinning Across Development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5766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Blum02-25-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7800"/>
            <a:ext cx="8077200" cy="650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9082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800" y="1036292"/>
            <a:ext cx="6492373" cy="580169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Sensory Cortex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010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700" y="1503040"/>
            <a:ext cx="6062105" cy="488879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Brain in a Vat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965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Not a brain in a vat – a lot of peripherals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500" y="1071240"/>
            <a:ext cx="4435503" cy="576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118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2801</TotalTime>
  <Words>156</Words>
  <Application>Microsoft Macintosh PowerPoint</Application>
  <PresentationFormat>On-screen Show (4:3)</PresentationFormat>
  <Paragraphs>42</Paragraphs>
  <Slides>31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Anatomy of the Human Brain</vt:lpstr>
      <vt:lpstr>PowerPoint Presentation</vt:lpstr>
      <vt:lpstr>PowerPoint Presentation</vt:lpstr>
      <vt:lpstr>PowerPoint Presentation</vt:lpstr>
      <vt:lpstr>Cortical Thinning Across Development</vt:lpstr>
      <vt:lpstr>PowerPoint Presentation</vt:lpstr>
      <vt:lpstr>Sensory Cortex</vt:lpstr>
      <vt:lpstr>Brain in a Vat</vt:lpstr>
      <vt:lpstr>Not a brain in a vat – a lot of peripherals</vt:lpstr>
      <vt:lpstr>The Visual System</vt:lpstr>
      <vt:lpstr>PowerPoint Presentation</vt:lpstr>
      <vt:lpstr>Somatotopy</vt:lpstr>
      <vt:lpstr>Somatotopy</vt:lpstr>
      <vt:lpstr>Spine</vt:lpstr>
      <vt:lpstr>PowerPoint Presentation</vt:lpstr>
      <vt:lpstr>Nerves</vt:lpstr>
      <vt:lpstr>PowerPoint Presentation</vt:lpstr>
      <vt:lpstr>Basal Ganglia</vt:lpstr>
      <vt:lpstr>Hippocampus</vt:lpstr>
      <vt:lpstr>Hypothalamus</vt:lpstr>
      <vt:lpstr>PowerPoint Presentation</vt:lpstr>
      <vt:lpstr>Brainstem Structures</vt:lpstr>
      <vt:lpstr>Ventricles and CSF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Columbia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of the Human Brain</dc:title>
  <dc:creator>Rebecca Martin</dc:creator>
  <cp:lastModifiedBy>Rebecca Martin</cp:lastModifiedBy>
  <cp:revision>20</cp:revision>
  <dcterms:created xsi:type="dcterms:W3CDTF">2012-09-25T20:18:54Z</dcterms:created>
  <dcterms:modified xsi:type="dcterms:W3CDTF">2012-09-28T22:35:49Z</dcterms:modified>
</cp:coreProperties>
</file>