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</p:sldIdLst>
  <p:sldSz cy="6858000" cx="9144000"/>
  <p:notesSz cx="6858000" cy="92360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7279499E-B2B2-40F7-8070-82B93C559BB8}">
  <a:tblStyle styleId="{7279499E-B2B2-40F7-8070-82B93C559BB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618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618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20775" y="692150"/>
            <a:ext cx="4616450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87137"/>
            <a:ext cx="5486400" cy="41562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772668"/>
            <a:ext cx="2971800" cy="46180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772668"/>
            <a:ext cx="2971800" cy="4618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 txBox="1"/>
          <p:nvPr>
            <p:ph idx="1" type="body"/>
          </p:nvPr>
        </p:nvSpPr>
        <p:spPr>
          <a:xfrm>
            <a:off x="685800" y="4387137"/>
            <a:ext cx="5486400" cy="415623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4:notes"/>
          <p:cNvSpPr/>
          <p:nvPr>
            <p:ph idx="2" type="sldImg"/>
          </p:nvPr>
        </p:nvSpPr>
        <p:spPr>
          <a:xfrm>
            <a:off x="1120775" y="692150"/>
            <a:ext cx="4616450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 txBox="1"/>
          <p:nvPr>
            <p:ph idx="1" type="body"/>
          </p:nvPr>
        </p:nvSpPr>
        <p:spPr>
          <a:xfrm>
            <a:off x="685800" y="4387137"/>
            <a:ext cx="5486400" cy="415623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6:notes"/>
          <p:cNvSpPr/>
          <p:nvPr>
            <p:ph idx="2" type="sldImg"/>
          </p:nvPr>
        </p:nvSpPr>
        <p:spPr>
          <a:xfrm>
            <a:off x="1120775" y="692150"/>
            <a:ext cx="4616450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4" name="Google Shape;74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7" name="Google Shape;87;p13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and Text" type="objAndTx">
  <p:cSld name="OBJECT_AND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" name="Google Shape;51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8" name="Google Shape;58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914400" y="685800"/>
            <a:ext cx="4549422" cy="4781367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1295400" y="1143000"/>
            <a:ext cx="3764844" cy="3974978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2576" y="525875"/>
            <a:ext cx="4324350" cy="521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6134984" y="6176343"/>
            <a:ext cx="7474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Trial #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 txBox="1"/>
          <p:nvPr/>
        </p:nvSpPr>
        <p:spPr>
          <a:xfrm rot="-5400000">
            <a:off x="3097840" y="2942283"/>
            <a:ext cx="9095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Errors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4" name="Google Shape;104;p15"/>
          <p:cNvCxnSpPr/>
          <p:nvPr/>
        </p:nvCxnSpPr>
        <p:spPr>
          <a:xfrm>
            <a:off x="4514976" y="5575583"/>
            <a:ext cx="0" cy="32093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05" name="Google Shape;105;p15"/>
          <p:cNvCxnSpPr/>
          <p:nvPr/>
        </p:nvCxnSpPr>
        <p:spPr>
          <a:xfrm>
            <a:off x="5305551" y="5580095"/>
            <a:ext cx="0" cy="32093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06" name="Google Shape;106;p15"/>
          <p:cNvCxnSpPr/>
          <p:nvPr/>
        </p:nvCxnSpPr>
        <p:spPr>
          <a:xfrm>
            <a:off x="6067551" y="5575580"/>
            <a:ext cx="0" cy="32093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07" name="Google Shape;107;p15"/>
          <p:cNvCxnSpPr/>
          <p:nvPr/>
        </p:nvCxnSpPr>
        <p:spPr>
          <a:xfrm>
            <a:off x="6829551" y="5575581"/>
            <a:ext cx="0" cy="32093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08" name="Google Shape;108;p15"/>
          <p:cNvCxnSpPr/>
          <p:nvPr/>
        </p:nvCxnSpPr>
        <p:spPr>
          <a:xfrm>
            <a:off x="7591551" y="5580095"/>
            <a:ext cx="0" cy="32093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09" name="Google Shape;109;p15"/>
          <p:cNvCxnSpPr/>
          <p:nvPr/>
        </p:nvCxnSpPr>
        <p:spPr>
          <a:xfrm>
            <a:off x="8353551" y="5568059"/>
            <a:ext cx="0" cy="32093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10" name="Google Shape;110;p15"/>
          <p:cNvSpPr txBox="1"/>
          <p:nvPr/>
        </p:nvSpPr>
        <p:spPr>
          <a:xfrm>
            <a:off x="4354950" y="585987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5156265" y="585987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5916708" y="585987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6678708" y="585987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7440708" y="585987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8202708" y="585987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6" name="Google Shape;116;p15"/>
          <p:cNvGraphicFramePr/>
          <p:nvPr/>
        </p:nvGraphicFramePr>
        <p:xfrm>
          <a:off x="609600" y="70985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{7279499E-B2B2-40F7-8070-82B93C559BB8}</a:tableStyleId>
              </a:tblPr>
              <a:tblGrid>
                <a:gridCol w="1104900"/>
                <a:gridCol w="1104900"/>
              </a:tblGrid>
              <a:tr h="699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cap="none" strike="noStrike"/>
                        <a:t>Trial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cap="none" strike="noStrike"/>
                        <a:t>#Errors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</a:tr>
              <a:tr h="699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cap="none" strike="noStrike"/>
                        <a:t>1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</a:tr>
              <a:tr h="699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cap="none" strike="noStrike"/>
                        <a:t>2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</a:tr>
              <a:tr h="699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cap="none" strike="noStrike"/>
                        <a:t>3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</a:tr>
              <a:tr h="699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cap="none" strike="noStrike"/>
                        <a:t>4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</a:tr>
              <a:tr h="699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cap="none" strike="noStrike"/>
                        <a:t>5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</a:tr>
              <a:tr h="699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cap="none" strike="noStrike"/>
                        <a:t>6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/>
                </a:tc>
              </a:tr>
            </a:tbl>
          </a:graphicData>
        </a:graphic>
      </p:graphicFrame>
      <p:cxnSp>
        <p:nvCxnSpPr>
          <p:cNvPr id="117" name="Google Shape;117;p15"/>
          <p:cNvCxnSpPr/>
          <p:nvPr/>
        </p:nvCxnSpPr>
        <p:spPr>
          <a:xfrm>
            <a:off x="3200400" y="0"/>
            <a:ext cx="76200" cy="685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