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7D824555-356E-41A7-A95B-84E2D0A7BA9A}">
  <a:tblStyle styleId="{7D824555-356E-41A7-A95B-84E2D0A7BA9A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fill>
          <a:solidFill>
            <a:srgbClr val="CFD7E7"/>
          </a:solidFill>
        </a:fill>
      </a:tcStyle>
    </a:band1H>
    <a:band2H>
      <a:tcTxStyle/>
    </a:band2H>
    <a:band1V>
      <a:tcTxStyle/>
      <a:tcStyle>
        <a:fill>
          <a:solidFill>
            <a:srgbClr val="CFD7E7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1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362576" y="525875"/>
            <a:ext cx="4324350" cy="5210175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3"/>
          <p:cNvSpPr txBox="1"/>
          <p:nvPr/>
        </p:nvSpPr>
        <p:spPr>
          <a:xfrm>
            <a:off x="6134984" y="6176343"/>
            <a:ext cx="74744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Trial #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3"/>
          <p:cNvSpPr txBox="1"/>
          <p:nvPr/>
        </p:nvSpPr>
        <p:spPr>
          <a:xfrm rot="-5400000">
            <a:off x="3097840" y="2942283"/>
            <a:ext cx="90954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# Errors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87" name="Google Shape;87;p13"/>
          <p:cNvCxnSpPr/>
          <p:nvPr/>
        </p:nvCxnSpPr>
        <p:spPr>
          <a:xfrm>
            <a:off x="4514976" y="5575583"/>
            <a:ext cx="0" cy="320933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</p:cxnSp>
      <p:cxnSp>
        <p:nvCxnSpPr>
          <p:cNvPr id="88" name="Google Shape;88;p13"/>
          <p:cNvCxnSpPr/>
          <p:nvPr/>
        </p:nvCxnSpPr>
        <p:spPr>
          <a:xfrm>
            <a:off x="5305551" y="5580095"/>
            <a:ext cx="0" cy="320933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</p:cxnSp>
      <p:cxnSp>
        <p:nvCxnSpPr>
          <p:cNvPr id="89" name="Google Shape;89;p13"/>
          <p:cNvCxnSpPr/>
          <p:nvPr/>
        </p:nvCxnSpPr>
        <p:spPr>
          <a:xfrm>
            <a:off x="6067551" y="5575580"/>
            <a:ext cx="0" cy="320933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</p:cxnSp>
      <p:cxnSp>
        <p:nvCxnSpPr>
          <p:cNvPr id="90" name="Google Shape;90;p13"/>
          <p:cNvCxnSpPr/>
          <p:nvPr/>
        </p:nvCxnSpPr>
        <p:spPr>
          <a:xfrm>
            <a:off x="6829551" y="5575581"/>
            <a:ext cx="0" cy="320933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</p:cxnSp>
      <p:cxnSp>
        <p:nvCxnSpPr>
          <p:cNvPr id="91" name="Google Shape;91;p13"/>
          <p:cNvCxnSpPr/>
          <p:nvPr/>
        </p:nvCxnSpPr>
        <p:spPr>
          <a:xfrm>
            <a:off x="7591551" y="5580095"/>
            <a:ext cx="0" cy="320933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</p:cxnSp>
      <p:cxnSp>
        <p:nvCxnSpPr>
          <p:cNvPr id="92" name="Google Shape;92;p13"/>
          <p:cNvCxnSpPr/>
          <p:nvPr/>
        </p:nvCxnSpPr>
        <p:spPr>
          <a:xfrm>
            <a:off x="8353551" y="5568059"/>
            <a:ext cx="0" cy="320933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</p:cxnSp>
      <p:sp>
        <p:nvSpPr>
          <p:cNvPr id="93" name="Google Shape;93;p13"/>
          <p:cNvSpPr txBox="1"/>
          <p:nvPr/>
        </p:nvSpPr>
        <p:spPr>
          <a:xfrm>
            <a:off x="4354950" y="5859875"/>
            <a:ext cx="30168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5156265" y="5859875"/>
            <a:ext cx="30168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5916708" y="5859875"/>
            <a:ext cx="30168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6678708" y="5859875"/>
            <a:ext cx="30168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3"/>
          <p:cNvSpPr txBox="1"/>
          <p:nvPr/>
        </p:nvSpPr>
        <p:spPr>
          <a:xfrm>
            <a:off x="7440708" y="5859875"/>
            <a:ext cx="30168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3"/>
          <p:cNvSpPr txBox="1"/>
          <p:nvPr/>
        </p:nvSpPr>
        <p:spPr>
          <a:xfrm>
            <a:off x="8202708" y="5859875"/>
            <a:ext cx="30168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99" name="Google Shape;99;p13"/>
          <p:cNvGraphicFramePr/>
          <p:nvPr/>
        </p:nvGraphicFramePr>
        <p:xfrm>
          <a:off x="609600" y="70985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{7D824555-356E-41A7-A95B-84E2D0A7BA9A}</a:tableStyleId>
              </a:tblPr>
              <a:tblGrid>
                <a:gridCol w="1104900"/>
                <a:gridCol w="1104900"/>
              </a:tblGrid>
              <a:tr h="6991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cap="none" strike="noStrike"/>
                        <a:t>Trial</a:t>
                      </a:r>
                      <a:endParaRPr b="1" i="0" sz="28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cap="none" strike="noStrike"/>
                        <a:t>#Errors</a:t>
                      </a:r>
                      <a:endParaRPr b="1" i="0" sz="28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/>
                </a:tc>
              </a:tr>
              <a:tr h="6991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cap="none" strike="noStrike"/>
                        <a:t>1</a:t>
                      </a:r>
                      <a:endParaRPr b="1" i="0" sz="28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0" sz="28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/>
                </a:tc>
              </a:tr>
              <a:tr h="6991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cap="none" strike="noStrike"/>
                        <a:t>2</a:t>
                      </a:r>
                      <a:endParaRPr b="1" i="0" sz="28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0" sz="28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/>
                </a:tc>
              </a:tr>
              <a:tr h="6991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cap="none" strike="noStrike"/>
                        <a:t>3</a:t>
                      </a:r>
                      <a:endParaRPr b="1" i="0" sz="28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0" sz="28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/>
                </a:tc>
              </a:tr>
              <a:tr h="6991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cap="none" strike="noStrike"/>
                        <a:t>4</a:t>
                      </a:r>
                      <a:endParaRPr b="1" i="0" sz="28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0" sz="28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/>
                </a:tc>
              </a:tr>
              <a:tr h="6991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cap="none" strike="noStrike"/>
                        <a:t>5</a:t>
                      </a:r>
                      <a:endParaRPr b="1" i="0" sz="28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0" sz="28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/>
                </a:tc>
              </a:tr>
              <a:tr h="6991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cap="none" strike="noStrike"/>
                        <a:t>6</a:t>
                      </a:r>
                      <a:endParaRPr b="1" i="0" sz="28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0" sz="28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/>
                </a:tc>
              </a:tr>
            </a:tbl>
          </a:graphicData>
        </a:graphic>
      </p:graphicFrame>
      <p:cxnSp>
        <p:nvCxnSpPr>
          <p:cNvPr id="100" name="Google Shape;100;p13"/>
          <p:cNvCxnSpPr/>
          <p:nvPr/>
        </p:nvCxnSpPr>
        <p:spPr>
          <a:xfrm>
            <a:off x="3200400" y="0"/>
            <a:ext cx="76200" cy="68580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